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Override1.xml" ContentType="application/vnd.openxmlformats-officedocument.themeOverride+xml"/>
  <Override PartName="/ppt/tags/tag5.xml" ContentType="application/vnd.openxmlformats-officedocument.presentationml.tags+xml"/>
  <Override PartName="/ppt/tags/tag6.xml" ContentType="application/vnd.openxmlformats-officedocument.presentationml.tags+xml"/>
  <Override PartName="/ppt/theme/themeOverride2.xml" ContentType="application/vnd.openxmlformats-officedocument.themeOverr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Override4.xml" ContentType="application/vnd.openxmlformats-officedocument.themeOverride+xml"/>
  <Override PartName="/ppt/tags/tag13.xml" ContentType="application/vnd.openxmlformats-officedocument.presentationml.tags+xml"/>
  <Override PartName="/ppt/tags/tag14.xml" ContentType="application/vnd.openxmlformats-officedocument.presentationml.tags+xml"/>
  <Override PartName="/ppt/theme/themeOverride5.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theme/themeOverride6.xml" ContentType="application/vnd.openxmlformats-officedocument.themeOverride+xml"/>
  <Override PartName="/ppt/tags/tag17.xml" ContentType="application/vnd.openxmlformats-officedocument.presentationml.tags+xml"/>
  <Override PartName="/ppt/tags/tag18.xml" ContentType="application/vnd.openxmlformats-officedocument.presentationml.tags+xml"/>
  <Override PartName="/ppt/theme/themeOverride7.xml" ContentType="application/vnd.openxmlformats-officedocument.themeOverride+xml"/>
  <Override PartName="/ppt/tags/tag19.xml" ContentType="application/vnd.openxmlformats-officedocument.presentationml.tags+xml"/>
  <Override PartName="/ppt/tags/tag20.xml" ContentType="application/vnd.openxmlformats-officedocument.presentationml.tags+xml"/>
  <Override PartName="/ppt/theme/themeOverride8.xml" ContentType="application/vnd.openxmlformats-officedocument.themeOverr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Override9.xml" ContentType="application/vnd.openxmlformats-officedocument.themeOverr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Override10.xml" ContentType="application/vnd.openxmlformats-officedocument.themeOverr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heme/themeOverride11.xml" ContentType="application/vnd.openxmlformats-officedocument.themeOverr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heme/themeOverride12.xml" ContentType="application/vnd.openxmlformats-officedocument.themeOverr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heme/themeOverride13.xml" ContentType="application/vnd.openxmlformats-officedocument.themeOverr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heme/themeOverride14.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Override15.xml" ContentType="application/vnd.openxmlformats-officedocument.themeOverr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heme/themeOverride16.xml" ContentType="application/vnd.openxmlformats-officedocument.themeOverr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Override17.xml" ContentType="application/vnd.openxmlformats-officedocument.themeOverride+xml"/>
  <Override PartName="/ppt/tags/tag59.xml" ContentType="application/vnd.openxmlformats-officedocument.presentationml.tags+xml"/>
  <Override PartName="/ppt/theme/themeOverride18.xml" ContentType="application/vnd.openxmlformats-officedocument.themeOverride+xml"/>
  <Override PartName="/ppt/tags/tag60.xml" ContentType="application/vnd.openxmlformats-officedocument.presentationml.tags+xml"/>
  <Override PartName="/ppt/theme/themeOverride19.xml" ContentType="application/vnd.openxmlformats-officedocument.themeOverride+xml"/>
  <Override PartName="/ppt/tags/tag61.xml" ContentType="application/vnd.openxmlformats-officedocument.presentationml.tags+xml"/>
  <Override PartName="/ppt/tags/tag62.xml" ContentType="application/vnd.openxmlformats-officedocument.presentationml.tags+xml"/>
  <Override PartName="/ppt/theme/themeOverride20.xml" ContentType="application/vnd.openxmlformats-officedocument.themeOverride+xml"/>
  <Override PartName="/ppt/tags/tag63.xml" ContentType="application/vnd.openxmlformats-officedocument.presentationml.tags+xml"/>
  <Override PartName="/ppt/tags/tag64.xml" ContentType="application/vnd.openxmlformats-officedocument.presentationml.tags+xml"/>
  <Override PartName="/ppt/theme/themeOverride21.xml" ContentType="application/vnd.openxmlformats-officedocument.themeOverride+xml"/>
  <Override PartName="/ppt/tags/tag65.xml" ContentType="application/vnd.openxmlformats-officedocument.presentationml.tags+xml"/>
  <Override PartName="/ppt/theme/themeOverride22.xml" ContentType="application/vnd.openxmlformats-officedocument.themeOverride+xml"/>
  <Override PartName="/ppt/tags/tag66.xml" ContentType="application/vnd.openxmlformats-officedocument.presentationml.tags+xml"/>
  <Override PartName="/ppt/theme/themeOverride23.xml" ContentType="application/vnd.openxmlformats-officedocument.themeOverride+xml"/>
  <Override PartName="/ppt/tags/tag67.xml" ContentType="application/vnd.openxmlformats-officedocument.presentationml.tags+xml"/>
  <Override PartName="/ppt/tags/tag68.xml" ContentType="application/vnd.openxmlformats-officedocument.presentationml.tags+xml"/>
  <Override PartName="/ppt/theme/themeOverride24.xml" ContentType="application/vnd.openxmlformats-officedocument.themeOverride+xml"/>
  <Override PartName="/ppt/tags/tag69.xml" ContentType="application/vnd.openxmlformats-officedocument.presentationml.tags+xml"/>
  <Override PartName="/ppt/tags/tag70.xml" ContentType="application/vnd.openxmlformats-officedocument.presentationml.tags+xml"/>
  <Override PartName="/ppt/theme/themeOverride25.xml" ContentType="application/vnd.openxmlformats-officedocument.themeOverride+xml"/>
  <Override PartName="/ppt/tags/tag71.xml" ContentType="application/vnd.openxmlformats-officedocument.presentationml.tags+xml"/>
  <Override PartName="/ppt/theme/themeOverride26.xml" ContentType="application/vnd.openxmlformats-officedocument.themeOverride+xml"/>
  <Override PartName="/ppt/tags/tag72.xml" ContentType="application/vnd.openxmlformats-officedocument.presentationml.tags+xml"/>
  <Override PartName="/ppt/theme/themeOverride27.xml" ContentType="application/vnd.openxmlformats-officedocument.themeOverride+xml"/>
  <Override PartName="/ppt/tags/tag73.xml" ContentType="application/vnd.openxmlformats-officedocument.presentationml.tags+xml"/>
  <Override PartName="/ppt/theme/themeOverride28.xml" ContentType="application/vnd.openxmlformats-officedocument.themeOverride+xml"/>
  <Override PartName="/ppt/tags/tag74.xml" ContentType="application/vnd.openxmlformats-officedocument.presentationml.tags+xml"/>
  <Override PartName="/ppt/theme/themeOverride29.xml" ContentType="application/vnd.openxmlformats-officedocument.themeOverride+xml"/>
  <Override PartName="/ppt/tags/tag75.xml" ContentType="application/vnd.openxmlformats-officedocument.presentationml.tags+xml"/>
  <Override PartName="/ppt/theme/themeOverride30.xml" ContentType="application/vnd.openxmlformats-officedocument.themeOverride+xml"/>
  <Override PartName="/ppt/tags/tag76.xml" ContentType="application/vnd.openxmlformats-officedocument.presentationml.tags+xml"/>
  <Override PartName="/ppt/theme/themeOverride31.xml" ContentType="application/vnd.openxmlformats-officedocument.themeOverride+xml"/>
  <Override PartName="/ppt/tags/tag77.xml" ContentType="application/vnd.openxmlformats-officedocument.presentationml.tags+xml"/>
  <Override PartName="/ppt/theme/themeOverride32.xml" ContentType="application/vnd.openxmlformats-officedocument.themeOverride+xml"/>
  <Override PartName="/ppt/tags/tag78.xml" ContentType="application/vnd.openxmlformats-officedocument.presentationml.tags+xml"/>
  <Override PartName="/ppt/theme/themeOverride33.xml" ContentType="application/vnd.openxmlformats-officedocument.themeOverride+xml"/>
  <Override PartName="/ppt/tags/tag79.xml" ContentType="application/vnd.openxmlformats-officedocument.presentationml.tags+xml"/>
  <Override PartName="/ppt/theme/themeOverride34.xml" ContentType="application/vnd.openxmlformats-officedocument.themeOverr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heme/themeOverride35.xml" ContentType="application/vnd.openxmlformats-officedocument.themeOverr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heme/themeOverride36.xml" ContentType="application/vnd.openxmlformats-officedocument.themeOverr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heme/themeOverride37.xml" ContentType="application/vnd.openxmlformats-officedocument.themeOverr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Override38.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Override39.xml" ContentType="application/vnd.openxmlformats-officedocument.themeOverride+xml"/>
  <Override PartName="/ppt/tags/tag95.xml" ContentType="application/vnd.openxmlformats-officedocument.presentationml.tags+xml"/>
  <Override PartName="/ppt/tags/tag96.xml" ContentType="application/vnd.openxmlformats-officedocument.presentationml.tags+xml"/>
  <Override PartName="/ppt/theme/themeOverride40.xml" ContentType="application/vnd.openxmlformats-officedocument.themeOverride+xml"/>
  <Override PartName="/ppt/tags/tag97.xml" ContentType="application/vnd.openxmlformats-officedocument.presentationml.tags+xml"/>
  <Override PartName="/ppt/tags/tag98.xml" ContentType="application/vnd.openxmlformats-officedocument.presentationml.tags+xml"/>
  <Override PartName="/ppt/theme/themeOverride41.xml" ContentType="application/vnd.openxmlformats-officedocument.themeOverr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heme/themeOverride42.xml" ContentType="application/vnd.openxmlformats-officedocument.themeOverride+xml"/>
  <Override PartName="/ppt/tags/tag103.xml" ContentType="application/vnd.openxmlformats-officedocument.presentationml.tags+xml"/>
  <Override PartName="/ppt/theme/themeOverride43.xml" ContentType="application/vnd.openxmlformats-officedocument.themeOverride+xml"/>
  <Override PartName="/ppt/tags/tag104.xml" ContentType="application/vnd.openxmlformats-officedocument.presentationml.tags+xml"/>
  <Override PartName="/ppt/theme/themeOverride44.xml" ContentType="application/vnd.openxmlformats-officedocument.themeOverride+xml"/>
  <Override PartName="/ppt/tags/tag105.xml" ContentType="application/vnd.openxmlformats-officedocument.presentationml.tags+xml"/>
  <Override PartName="/ppt/theme/themeOverride45.xml" ContentType="application/vnd.openxmlformats-officedocument.themeOverride+xml"/>
  <Override PartName="/ppt/tags/tag106.xml" ContentType="application/vnd.openxmlformats-officedocument.presentationml.tags+xml"/>
  <Override PartName="/ppt/theme/themeOverride46.xml" ContentType="application/vnd.openxmlformats-officedocument.themeOverride+xml"/>
  <Override PartName="/ppt/tags/tag107.xml" ContentType="application/vnd.openxmlformats-officedocument.presentationml.tags+xml"/>
  <Override PartName="/ppt/theme/themeOverride47.xml" ContentType="application/vnd.openxmlformats-officedocument.themeOverride+xml"/>
  <Override PartName="/ppt/tags/tag108.xml" ContentType="application/vnd.openxmlformats-officedocument.presentationml.tags+xml"/>
  <Override PartName="/ppt/theme/themeOverride48.xml" ContentType="application/vnd.openxmlformats-officedocument.themeOverride+xml"/>
  <Override PartName="/ppt/tags/tag109.xml" ContentType="application/vnd.openxmlformats-officedocument.presentationml.tags+xml"/>
  <Override PartName="/ppt/tags/tag110.xml" ContentType="application/vnd.openxmlformats-officedocument.presentationml.tags+xml"/>
  <Override PartName="/ppt/theme/themeOverride49.xml" ContentType="application/vnd.openxmlformats-officedocument.themeOverride+xml"/>
  <Override PartName="/ppt/tags/tag111.xml" ContentType="application/vnd.openxmlformats-officedocument.presentationml.tags+xml"/>
  <Override PartName="/ppt/tags/tag112.xml" ContentType="application/vnd.openxmlformats-officedocument.presentationml.tags+xml"/>
  <Override PartName="/ppt/theme/themeOverride50.xml" ContentType="application/vnd.openxmlformats-officedocument.themeOverride+xml"/>
  <Override PartName="/ppt/tags/tag113.xml" ContentType="application/vnd.openxmlformats-officedocument.presentationml.tags+xml"/>
  <Override PartName="/ppt/theme/themeOverride51.xml" ContentType="application/vnd.openxmlformats-officedocument.themeOverride+xml"/>
  <Override PartName="/ppt/tags/tag114.xml" ContentType="application/vnd.openxmlformats-officedocument.presentationml.tags+xml"/>
  <Override PartName="/ppt/tags/tag115.xml" ContentType="application/vnd.openxmlformats-officedocument.presentationml.tags+xml"/>
  <Override PartName="/ppt/theme/themeOverride52.xml" ContentType="application/vnd.openxmlformats-officedocument.themeOverride+xml"/>
  <Override PartName="/ppt/tags/tag116.xml" ContentType="application/vnd.openxmlformats-officedocument.presentationml.tags+xml"/>
  <Override PartName="/ppt/theme/themeOverride53.xml" ContentType="application/vnd.openxmlformats-officedocument.themeOverride+xml"/>
  <Override PartName="/ppt/tags/tag117.xml" ContentType="application/vnd.openxmlformats-officedocument.presentationml.tags+xml"/>
  <Override PartName="/ppt/theme/themeOverride54.xml" ContentType="application/vnd.openxmlformats-officedocument.themeOverr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heme/themeOverride55.xml" ContentType="application/vnd.openxmlformats-officedocument.themeOverr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heme/themeOverride56.xml" ContentType="application/vnd.openxmlformats-officedocument.themeOverr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heme/themeOverride57.xml" ContentType="application/vnd.openxmlformats-officedocument.themeOverr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heme/themeOverride58.xml" ContentType="application/vnd.openxmlformats-officedocument.themeOverride+xml"/>
  <Override PartName="/ppt/tags/tag130.xml" ContentType="application/vnd.openxmlformats-officedocument.presentationml.tags+xml"/>
  <Override PartName="/ppt/tags/tag131.xml" ContentType="application/vnd.openxmlformats-officedocument.presentationml.tags+xml"/>
  <Override PartName="/ppt/theme/themeOverride59.xml" ContentType="application/vnd.openxmlformats-officedocument.themeOverride+xml"/>
  <Override PartName="/ppt/tags/tag132.xml" ContentType="application/vnd.openxmlformats-officedocument.presentationml.tags+xml"/>
  <Override PartName="/ppt/tags/tag133.xml" ContentType="application/vnd.openxmlformats-officedocument.presentationml.tags+xml"/>
  <Override PartName="/ppt/theme/themeOverride60.xml" ContentType="application/vnd.openxmlformats-officedocument.themeOverride+xml"/>
  <Override PartName="/ppt/tags/tag134.xml" ContentType="application/vnd.openxmlformats-officedocument.presentationml.tags+xml"/>
  <Override PartName="/ppt/theme/themeOverride61.xml" ContentType="application/vnd.openxmlformats-officedocument.themeOverride+xml"/>
  <Override PartName="/ppt/tags/tag135.xml" ContentType="application/vnd.openxmlformats-officedocument.presentationml.tags+xml"/>
  <Override PartName="/ppt/theme/themeOverride62.xml" ContentType="application/vnd.openxmlformats-officedocument.themeOverride+xml"/>
  <Override PartName="/ppt/tags/tag136.xml" ContentType="application/vnd.openxmlformats-officedocument.presentationml.tags+xml"/>
  <Override PartName="/ppt/theme/themeOverride63.xml" ContentType="application/vnd.openxmlformats-officedocument.themeOverride+xml"/>
  <Override PartName="/ppt/tags/tag137.xml" ContentType="application/vnd.openxmlformats-officedocument.presentationml.tags+xml"/>
  <Override PartName="/ppt/theme/themeOverride64.xml" ContentType="application/vnd.openxmlformats-officedocument.themeOverride+xml"/>
  <Override PartName="/ppt/tags/tag138.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3.xml" ContentType="application/vnd.openxmlformats-officedocument.them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heme/themeOverride65.xml" ContentType="application/vnd.openxmlformats-officedocument.themeOverr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heme/themeOverride66.xml" ContentType="application/vnd.openxmlformats-officedocument.themeOverride+xml"/>
  <Override PartName="/ppt/tags/tag147.xml" ContentType="application/vnd.openxmlformats-officedocument.presentationml.tags+xml"/>
  <Override PartName="/ppt/tags/tag148.xml" ContentType="application/vnd.openxmlformats-officedocument.presentationml.tags+xml"/>
  <Override PartName="/ppt/theme/themeOverride67.xml" ContentType="application/vnd.openxmlformats-officedocument.themeOverr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heme/themeOverride68.xml" ContentType="application/vnd.openxmlformats-officedocument.themeOverr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heme/themeOverride69.xml" ContentType="application/vnd.openxmlformats-officedocument.themeOverr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heme/themeOverride70.xml" ContentType="application/vnd.openxmlformats-officedocument.themeOverr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heme/themeOverride71.xml" ContentType="application/vnd.openxmlformats-officedocument.themeOverride+xml"/>
  <Override PartName="/ppt/tags/tag174.xml" ContentType="application/vnd.openxmlformats-officedocument.presentationml.tags+xml"/>
  <Override PartName="/ppt/tags/tag175.xml" ContentType="application/vnd.openxmlformats-officedocument.presentationml.tags+xml"/>
  <Override PartName="/ppt/theme/themeOverride72.xml" ContentType="application/vnd.openxmlformats-officedocument.themeOverride+xml"/>
  <Override PartName="/ppt/tags/tag176.xml" ContentType="application/vnd.openxmlformats-officedocument.presentationml.tags+xml"/>
  <Override PartName="/ppt/tags/tag177.xml" ContentType="application/vnd.openxmlformats-officedocument.presentationml.tags+xml"/>
  <Override PartName="/ppt/theme/themeOverride73.xml" ContentType="application/vnd.openxmlformats-officedocument.themeOverride+xml"/>
  <Override PartName="/ppt/tags/tag178.xml" ContentType="application/vnd.openxmlformats-officedocument.presentationml.tags+xml"/>
  <Override PartName="/ppt/theme/themeOverride74.xml" ContentType="application/vnd.openxmlformats-officedocument.themeOverr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heme/themeOverride75.xml" ContentType="application/vnd.openxmlformats-officedocument.themeOverride+xml"/>
  <Override PartName="/ppt/tags/tag183.xml" ContentType="application/vnd.openxmlformats-officedocument.presentationml.tags+xml"/>
  <Override PartName="/ppt/theme/themeOverride76.xml" ContentType="application/vnd.openxmlformats-officedocument.themeOverride+xml"/>
  <Override PartName="/ppt/tags/tag184.xml" ContentType="application/vnd.openxmlformats-officedocument.presentationml.tags+xml"/>
  <Override PartName="/ppt/theme/themeOverride77.xml" ContentType="application/vnd.openxmlformats-officedocument.themeOverride+xml"/>
  <Override PartName="/ppt/tags/tag185.xml" ContentType="application/vnd.openxmlformats-officedocument.presentationml.tags+xml"/>
  <Override PartName="/ppt/theme/themeOverride78.xml" ContentType="application/vnd.openxmlformats-officedocument.themeOverride+xml"/>
  <Override PartName="/ppt/tags/tag186.xml" ContentType="application/vnd.openxmlformats-officedocument.presentationml.tags+xml"/>
  <Override PartName="/ppt/theme/themeOverride79.xml" ContentType="application/vnd.openxmlformats-officedocument.themeOverride+xml"/>
  <Override PartName="/ppt/tags/tag187.xml" ContentType="application/vnd.openxmlformats-officedocument.presentationml.tags+xml"/>
  <Override PartName="/ppt/theme/themeOverride80.xml" ContentType="application/vnd.openxmlformats-officedocument.themeOverr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Override81.xml" ContentType="application/vnd.openxmlformats-officedocument.themeOverride+xml"/>
  <Override PartName="/ppt/tags/tag193.xml" ContentType="application/vnd.openxmlformats-officedocument.presentationml.tags+xml"/>
  <Override PartName="/ppt/theme/themeOverride82.xml" ContentType="application/vnd.openxmlformats-officedocument.themeOverride+xml"/>
  <Override PartName="/ppt/tags/tag194.xml" ContentType="application/vnd.openxmlformats-officedocument.presentationml.tags+xml"/>
  <Override PartName="/ppt/tags/tag195.xml" ContentType="application/vnd.openxmlformats-officedocument.presentationml.tags+xml"/>
  <Override PartName="/ppt/theme/themeOverride83.xml" ContentType="application/vnd.openxmlformats-officedocument.themeOverr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heme/themeOverride84.xml" ContentType="application/vnd.openxmlformats-officedocument.themeOverr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heme/themeOverride85.xml" ContentType="application/vnd.openxmlformats-officedocument.themeOverr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heme/themeOverride86.xml" ContentType="application/vnd.openxmlformats-officedocument.themeOverride+xml"/>
  <Override PartName="/ppt/tags/tag207.xml" ContentType="application/vnd.openxmlformats-officedocument.presentationml.tags+xml"/>
  <Override PartName="/ppt/tags/tag208.xml" ContentType="application/vnd.openxmlformats-officedocument.presentationml.tags+xml"/>
  <Override PartName="/ppt/theme/themeOverride87.xml" ContentType="application/vnd.openxmlformats-officedocument.themeOverr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4.xml" ContentType="application/vnd.openxmlformats-officedocument.them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heme/themeOverride88.xml" ContentType="application/vnd.openxmlformats-officedocument.themeOverr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heme/themeOverride89.xml" ContentType="application/vnd.openxmlformats-officedocument.themeOverride+xml"/>
  <Override PartName="/ppt/tags/tag290.xml" ContentType="application/vnd.openxmlformats-officedocument.presentationml.tags+xml"/>
  <Override PartName="/ppt/tags/tag291.xml" ContentType="application/vnd.openxmlformats-officedocument.presentationml.tags+xml"/>
  <Override PartName="/ppt/theme/themeOverride90.xml" ContentType="application/vnd.openxmlformats-officedocument.themeOverr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heme/themeOverride91.xml" ContentType="application/vnd.openxmlformats-officedocument.themeOverr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heme/themeOverride92.xml" ContentType="application/vnd.openxmlformats-officedocument.themeOverr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heme/themeOverride93.xml" ContentType="application/vnd.openxmlformats-officedocument.themeOverrid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heme/themeOverride94.xml" ContentType="application/vnd.openxmlformats-officedocument.themeOverride+xml"/>
  <Override PartName="/ppt/tags/tag317.xml" ContentType="application/vnd.openxmlformats-officedocument.presentationml.tags+xml"/>
  <Override PartName="/ppt/tags/tag318.xml" ContentType="application/vnd.openxmlformats-officedocument.presentationml.tags+xml"/>
  <Override PartName="/ppt/theme/themeOverride95.xml" ContentType="application/vnd.openxmlformats-officedocument.themeOverride+xml"/>
  <Override PartName="/ppt/tags/tag319.xml" ContentType="application/vnd.openxmlformats-officedocument.presentationml.tags+xml"/>
  <Override PartName="/ppt/tags/tag320.xml" ContentType="application/vnd.openxmlformats-officedocument.presentationml.tags+xml"/>
  <Override PartName="/ppt/theme/themeOverride96.xml" ContentType="application/vnd.openxmlformats-officedocument.themeOverride+xml"/>
  <Override PartName="/ppt/tags/tag321.xml" ContentType="application/vnd.openxmlformats-officedocument.presentationml.tags+xml"/>
  <Override PartName="/ppt/theme/themeOverride97.xml" ContentType="application/vnd.openxmlformats-officedocument.themeOverride+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heme/themeOverride98.xml" ContentType="application/vnd.openxmlformats-officedocument.themeOverride+xml"/>
  <Override PartName="/ppt/tags/tag326.xml" ContentType="application/vnd.openxmlformats-officedocument.presentationml.tags+xml"/>
  <Override PartName="/ppt/theme/themeOverride99.xml" ContentType="application/vnd.openxmlformats-officedocument.themeOverride+xml"/>
  <Override PartName="/ppt/tags/tag327.xml" ContentType="application/vnd.openxmlformats-officedocument.presentationml.tags+xml"/>
  <Override PartName="/ppt/theme/themeOverride100.xml" ContentType="application/vnd.openxmlformats-officedocument.themeOverride+xml"/>
  <Override PartName="/ppt/tags/tag328.xml" ContentType="application/vnd.openxmlformats-officedocument.presentationml.tags+xml"/>
  <Override PartName="/ppt/theme/themeOverride101.xml" ContentType="application/vnd.openxmlformats-officedocument.themeOverride+xml"/>
  <Override PartName="/ppt/tags/tag329.xml" ContentType="application/vnd.openxmlformats-officedocument.presentationml.tags+xml"/>
  <Override PartName="/ppt/theme/themeOverride102.xml" ContentType="application/vnd.openxmlformats-officedocument.themeOverride+xml"/>
  <Override PartName="/ppt/tags/tag330.xml" ContentType="application/vnd.openxmlformats-officedocument.presentationml.tags+xml"/>
  <Override PartName="/ppt/theme/themeOverride103.xml" ContentType="application/vnd.openxmlformats-officedocument.themeOverrid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heme/themeOverride104.xml" ContentType="application/vnd.openxmlformats-officedocument.themeOverride+xml"/>
  <Override PartName="/ppt/tags/tag336.xml" ContentType="application/vnd.openxmlformats-officedocument.presentationml.tags+xml"/>
  <Override PartName="/ppt/theme/themeOverride105.xml" ContentType="application/vnd.openxmlformats-officedocument.themeOverride+xml"/>
  <Override PartName="/ppt/tags/tag337.xml" ContentType="application/vnd.openxmlformats-officedocument.presentationml.tags+xml"/>
  <Override PartName="/ppt/tags/tag338.xml" ContentType="application/vnd.openxmlformats-officedocument.presentationml.tags+xml"/>
  <Override PartName="/ppt/theme/themeOverride106.xml" ContentType="application/vnd.openxmlformats-officedocument.themeOverride+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heme/themeOverride107.xml" ContentType="application/vnd.openxmlformats-officedocument.themeOverride+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heme/themeOverride108.xml" ContentType="application/vnd.openxmlformats-officedocument.themeOverride+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heme/themeOverride109.xml" ContentType="application/vnd.openxmlformats-officedocument.themeOverride+xml"/>
  <Override PartName="/ppt/tags/tag350.xml" ContentType="application/vnd.openxmlformats-officedocument.presentationml.tags+xml"/>
  <Override PartName="/ppt/tags/tag351.xml" ContentType="application/vnd.openxmlformats-officedocument.presentationml.tags+xml"/>
  <Override PartName="/ppt/theme/themeOverride110.xml" ContentType="application/vnd.openxmlformats-officedocument.themeOverride+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5.xml" ContentType="application/vnd.openxmlformats-officedocument.them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heme/themeOverride111.xml" ContentType="application/vnd.openxmlformats-officedocument.themeOverride+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heme/themeOverride112.xml" ContentType="application/vnd.openxmlformats-officedocument.themeOverride+xml"/>
  <Override PartName="/ppt/tags/tag433.xml" ContentType="application/vnd.openxmlformats-officedocument.presentationml.tags+xml"/>
  <Override PartName="/ppt/tags/tag434.xml" ContentType="application/vnd.openxmlformats-officedocument.presentationml.tags+xml"/>
  <Override PartName="/ppt/theme/themeOverride113.xml" ContentType="application/vnd.openxmlformats-officedocument.themeOverride+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heme/themeOverride114.xml" ContentType="application/vnd.openxmlformats-officedocument.themeOverride+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heme/themeOverride115.xml" ContentType="application/vnd.openxmlformats-officedocument.themeOverride+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heme/themeOverride116.xml" ContentType="application/vnd.openxmlformats-officedocument.themeOverride+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heme/themeOverride117.xml" ContentType="application/vnd.openxmlformats-officedocument.themeOverride+xml"/>
  <Override PartName="/ppt/tags/tag460.xml" ContentType="application/vnd.openxmlformats-officedocument.presentationml.tags+xml"/>
  <Override PartName="/ppt/tags/tag461.xml" ContentType="application/vnd.openxmlformats-officedocument.presentationml.tags+xml"/>
  <Override PartName="/ppt/theme/themeOverride118.xml" ContentType="application/vnd.openxmlformats-officedocument.themeOverride+xml"/>
  <Override PartName="/ppt/tags/tag462.xml" ContentType="application/vnd.openxmlformats-officedocument.presentationml.tags+xml"/>
  <Override PartName="/ppt/tags/tag463.xml" ContentType="application/vnd.openxmlformats-officedocument.presentationml.tags+xml"/>
  <Override PartName="/ppt/theme/themeOverride119.xml" ContentType="application/vnd.openxmlformats-officedocument.themeOverride+xml"/>
  <Override PartName="/ppt/tags/tag464.xml" ContentType="application/vnd.openxmlformats-officedocument.presentationml.tags+xml"/>
  <Override PartName="/ppt/theme/themeOverride120.xml" ContentType="application/vnd.openxmlformats-officedocument.themeOverr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heme/themeOverride121.xml" ContentType="application/vnd.openxmlformats-officedocument.themeOverride+xml"/>
  <Override PartName="/ppt/tags/tag469.xml" ContentType="application/vnd.openxmlformats-officedocument.presentationml.tags+xml"/>
  <Override PartName="/ppt/theme/themeOverride122.xml" ContentType="application/vnd.openxmlformats-officedocument.themeOverride+xml"/>
  <Override PartName="/ppt/tags/tag470.xml" ContentType="application/vnd.openxmlformats-officedocument.presentationml.tags+xml"/>
  <Override PartName="/ppt/theme/themeOverride123.xml" ContentType="application/vnd.openxmlformats-officedocument.themeOverride+xml"/>
  <Override PartName="/ppt/tags/tag471.xml" ContentType="application/vnd.openxmlformats-officedocument.presentationml.tags+xml"/>
  <Override PartName="/ppt/theme/themeOverride124.xml" ContentType="application/vnd.openxmlformats-officedocument.themeOverride+xml"/>
  <Override PartName="/ppt/tags/tag472.xml" ContentType="application/vnd.openxmlformats-officedocument.presentationml.tags+xml"/>
  <Override PartName="/ppt/theme/themeOverride125.xml" ContentType="application/vnd.openxmlformats-officedocument.themeOverride+xml"/>
  <Override PartName="/ppt/tags/tag473.xml" ContentType="application/vnd.openxmlformats-officedocument.presentationml.tags+xml"/>
  <Override PartName="/ppt/theme/themeOverride126.xml" ContentType="application/vnd.openxmlformats-officedocument.themeOverride+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heme/themeOverride127.xml" ContentType="application/vnd.openxmlformats-officedocument.themeOverride+xml"/>
  <Override PartName="/ppt/tags/tag479.xml" ContentType="application/vnd.openxmlformats-officedocument.presentationml.tags+xml"/>
  <Override PartName="/ppt/theme/themeOverride128.xml" ContentType="application/vnd.openxmlformats-officedocument.themeOverride+xml"/>
  <Override PartName="/ppt/tags/tag480.xml" ContentType="application/vnd.openxmlformats-officedocument.presentationml.tags+xml"/>
  <Override PartName="/ppt/tags/tag481.xml" ContentType="application/vnd.openxmlformats-officedocument.presentationml.tags+xml"/>
  <Override PartName="/ppt/theme/themeOverride129.xml" ContentType="application/vnd.openxmlformats-officedocument.themeOverride+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heme/themeOverride130.xml" ContentType="application/vnd.openxmlformats-officedocument.themeOverride+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heme/themeOverride131.xml" ContentType="application/vnd.openxmlformats-officedocument.themeOverride+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heme/themeOverride132.xml" ContentType="application/vnd.openxmlformats-officedocument.themeOverride+xml"/>
  <Override PartName="/ppt/tags/tag493.xml" ContentType="application/vnd.openxmlformats-officedocument.presentationml.tags+xml"/>
  <Override PartName="/ppt/tags/tag494.xml" ContentType="application/vnd.openxmlformats-officedocument.presentationml.tags+xml"/>
  <Override PartName="/ppt/theme/themeOverride133.xml" ContentType="application/vnd.openxmlformats-officedocument.themeOverride+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6.xml" ContentType="application/vnd.openxmlformats-officedocument.theme+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heme/themeOverride134.xml" ContentType="application/vnd.openxmlformats-officedocument.themeOverride+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heme/themeOverride135.xml" ContentType="application/vnd.openxmlformats-officedocument.themeOverride+xml"/>
  <Override PartName="/ppt/tags/tag577.xml" ContentType="application/vnd.openxmlformats-officedocument.presentationml.tags+xml"/>
  <Override PartName="/ppt/tags/tag578.xml" ContentType="application/vnd.openxmlformats-officedocument.presentationml.tags+xml"/>
  <Override PartName="/ppt/theme/themeOverride136.xml" ContentType="application/vnd.openxmlformats-officedocument.themeOverride+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heme/themeOverride137.xml" ContentType="application/vnd.openxmlformats-officedocument.themeOverride+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heme/themeOverride138.xml" ContentType="application/vnd.openxmlformats-officedocument.themeOverride+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heme/themeOverride139.xml" ContentType="application/vnd.openxmlformats-officedocument.themeOverride+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heme/themeOverride140.xml" ContentType="application/vnd.openxmlformats-officedocument.themeOverride+xml"/>
  <Override PartName="/ppt/tags/tag604.xml" ContentType="application/vnd.openxmlformats-officedocument.presentationml.tags+xml"/>
  <Override PartName="/ppt/tags/tag605.xml" ContentType="application/vnd.openxmlformats-officedocument.presentationml.tags+xml"/>
  <Override PartName="/ppt/theme/themeOverride141.xml" ContentType="application/vnd.openxmlformats-officedocument.themeOverride+xml"/>
  <Override PartName="/ppt/tags/tag606.xml" ContentType="application/vnd.openxmlformats-officedocument.presentationml.tags+xml"/>
  <Override PartName="/ppt/tags/tag607.xml" ContentType="application/vnd.openxmlformats-officedocument.presentationml.tags+xml"/>
  <Override PartName="/ppt/theme/themeOverride142.xml" ContentType="application/vnd.openxmlformats-officedocument.themeOverride+xml"/>
  <Override PartName="/ppt/tags/tag608.xml" ContentType="application/vnd.openxmlformats-officedocument.presentationml.tags+xml"/>
  <Override PartName="/ppt/theme/themeOverride143.xml" ContentType="application/vnd.openxmlformats-officedocument.themeOverride+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heme/themeOverride144.xml" ContentType="application/vnd.openxmlformats-officedocument.themeOverride+xml"/>
  <Override PartName="/ppt/tags/tag613.xml" ContentType="application/vnd.openxmlformats-officedocument.presentationml.tags+xml"/>
  <Override PartName="/ppt/theme/themeOverride145.xml" ContentType="application/vnd.openxmlformats-officedocument.themeOverride+xml"/>
  <Override PartName="/ppt/tags/tag614.xml" ContentType="application/vnd.openxmlformats-officedocument.presentationml.tags+xml"/>
  <Override PartName="/ppt/theme/themeOverride146.xml" ContentType="application/vnd.openxmlformats-officedocument.themeOverride+xml"/>
  <Override PartName="/ppt/tags/tag615.xml" ContentType="application/vnd.openxmlformats-officedocument.presentationml.tags+xml"/>
  <Override PartName="/ppt/theme/themeOverride147.xml" ContentType="application/vnd.openxmlformats-officedocument.themeOverride+xml"/>
  <Override PartName="/ppt/tags/tag616.xml" ContentType="application/vnd.openxmlformats-officedocument.presentationml.tags+xml"/>
  <Override PartName="/ppt/theme/themeOverride148.xml" ContentType="application/vnd.openxmlformats-officedocument.themeOverride+xml"/>
  <Override PartName="/ppt/tags/tag617.xml" ContentType="application/vnd.openxmlformats-officedocument.presentationml.tags+xml"/>
  <Override PartName="/ppt/theme/themeOverride149.xml" ContentType="application/vnd.openxmlformats-officedocument.themeOverride+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heme/themeOverride150.xml" ContentType="application/vnd.openxmlformats-officedocument.themeOverride+xml"/>
  <Override PartName="/ppt/tags/tag623.xml" ContentType="application/vnd.openxmlformats-officedocument.presentationml.tags+xml"/>
  <Override PartName="/ppt/theme/themeOverride151.xml" ContentType="application/vnd.openxmlformats-officedocument.themeOverride+xml"/>
  <Override PartName="/ppt/tags/tag624.xml" ContentType="application/vnd.openxmlformats-officedocument.presentationml.tags+xml"/>
  <Override PartName="/ppt/tags/tag625.xml" ContentType="application/vnd.openxmlformats-officedocument.presentationml.tags+xml"/>
  <Override PartName="/ppt/theme/themeOverride152.xml" ContentType="application/vnd.openxmlformats-officedocument.themeOverride+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heme/themeOverride153.xml" ContentType="application/vnd.openxmlformats-officedocument.themeOverride+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heme/themeOverride154.xml" ContentType="application/vnd.openxmlformats-officedocument.themeOverride+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heme/themeOverride155.xml" ContentType="application/vnd.openxmlformats-officedocument.themeOverride+xml"/>
  <Override PartName="/ppt/tags/tag637.xml" ContentType="application/vnd.openxmlformats-officedocument.presentationml.tags+xml"/>
  <Override PartName="/ppt/tags/tag638.xml" ContentType="application/vnd.openxmlformats-officedocument.presentationml.tags+xml"/>
  <Override PartName="/ppt/theme/themeOverride156.xml" ContentType="application/vnd.openxmlformats-officedocument.themeOverride+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theme/theme7.xml" ContentType="application/vnd.openxmlformats-officedocument.theme+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heme/themeOverride157.xml" ContentType="application/vnd.openxmlformats-officedocument.themeOverride+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heme/themeOverride158.xml" ContentType="application/vnd.openxmlformats-officedocument.themeOverride+xml"/>
  <Override PartName="/ppt/tags/tag720.xml" ContentType="application/vnd.openxmlformats-officedocument.presentationml.tags+xml"/>
  <Override PartName="/ppt/tags/tag721.xml" ContentType="application/vnd.openxmlformats-officedocument.presentationml.tags+xml"/>
  <Override PartName="/ppt/theme/themeOverride159.xml" ContentType="application/vnd.openxmlformats-officedocument.themeOverride+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heme/themeOverride160.xml" ContentType="application/vnd.openxmlformats-officedocument.themeOverride+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heme/themeOverride161.xml" ContentType="application/vnd.openxmlformats-officedocument.themeOverride+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heme/themeOverride162.xml" ContentType="application/vnd.openxmlformats-officedocument.themeOverride+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heme/themeOverride163.xml" ContentType="application/vnd.openxmlformats-officedocument.themeOverride+xml"/>
  <Override PartName="/ppt/tags/tag747.xml" ContentType="application/vnd.openxmlformats-officedocument.presentationml.tags+xml"/>
  <Override PartName="/ppt/tags/tag748.xml" ContentType="application/vnd.openxmlformats-officedocument.presentationml.tags+xml"/>
  <Override PartName="/ppt/theme/themeOverride164.xml" ContentType="application/vnd.openxmlformats-officedocument.themeOverride+xml"/>
  <Override PartName="/ppt/tags/tag749.xml" ContentType="application/vnd.openxmlformats-officedocument.presentationml.tags+xml"/>
  <Override PartName="/ppt/tags/tag750.xml" ContentType="application/vnd.openxmlformats-officedocument.presentationml.tags+xml"/>
  <Override PartName="/ppt/theme/themeOverride165.xml" ContentType="application/vnd.openxmlformats-officedocument.themeOverride+xml"/>
  <Override PartName="/ppt/tags/tag751.xml" ContentType="application/vnd.openxmlformats-officedocument.presentationml.tags+xml"/>
  <Override PartName="/ppt/theme/themeOverride166.xml" ContentType="application/vnd.openxmlformats-officedocument.themeOverride+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heme/themeOverride167.xml" ContentType="application/vnd.openxmlformats-officedocument.themeOverride+xml"/>
  <Override PartName="/ppt/tags/tag756.xml" ContentType="application/vnd.openxmlformats-officedocument.presentationml.tags+xml"/>
  <Override PartName="/ppt/theme/themeOverride168.xml" ContentType="application/vnd.openxmlformats-officedocument.themeOverride+xml"/>
  <Override PartName="/ppt/tags/tag757.xml" ContentType="application/vnd.openxmlformats-officedocument.presentationml.tags+xml"/>
  <Override PartName="/ppt/theme/themeOverride169.xml" ContentType="application/vnd.openxmlformats-officedocument.themeOverride+xml"/>
  <Override PartName="/ppt/tags/tag758.xml" ContentType="application/vnd.openxmlformats-officedocument.presentationml.tags+xml"/>
  <Override PartName="/ppt/theme/themeOverride170.xml" ContentType="application/vnd.openxmlformats-officedocument.themeOverride+xml"/>
  <Override PartName="/ppt/tags/tag759.xml" ContentType="application/vnd.openxmlformats-officedocument.presentationml.tags+xml"/>
  <Override PartName="/ppt/theme/themeOverride171.xml" ContentType="application/vnd.openxmlformats-officedocument.themeOverride+xml"/>
  <Override PartName="/ppt/tags/tag760.xml" ContentType="application/vnd.openxmlformats-officedocument.presentationml.tags+xml"/>
  <Override PartName="/ppt/theme/themeOverride172.xml" ContentType="application/vnd.openxmlformats-officedocument.themeOverride+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heme/themeOverride173.xml" ContentType="application/vnd.openxmlformats-officedocument.themeOverride+xml"/>
  <Override PartName="/ppt/tags/tag766.xml" ContentType="application/vnd.openxmlformats-officedocument.presentationml.tags+xml"/>
  <Override PartName="/ppt/theme/themeOverride174.xml" ContentType="application/vnd.openxmlformats-officedocument.themeOverride+xml"/>
  <Override PartName="/ppt/tags/tag767.xml" ContentType="application/vnd.openxmlformats-officedocument.presentationml.tags+xml"/>
  <Override PartName="/ppt/tags/tag768.xml" ContentType="application/vnd.openxmlformats-officedocument.presentationml.tags+xml"/>
  <Override PartName="/ppt/theme/themeOverride175.xml" ContentType="application/vnd.openxmlformats-officedocument.themeOverride+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heme/themeOverride176.xml" ContentType="application/vnd.openxmlformats-officedocument.themeOverride+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heme/themeOverride177.xml" ContentType="application/vnd.openxmlformats-officedocument.themeOverride+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heme/themeOverride178.xml" ContentType="application/vnd.openxmlformats-officedocument.themeOverride+xml"/>
  <Override PartName="/ppt/tags/tag780.xml" ContentType="application/vnd.openxmlformats-officedocument.presentationml.tags+xml"/>
  <Override PartName="/ppt/tags/tag781.xml" ContentType="application/vnd.openxmlformats-officedocument.presentationml.tags+xml"/>
  <Override PartName="/ppt/theme/themeOverride179.xml" ContentType="application/vnd.openxmlformats-officedocument.themeOverride+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8.xml" ContentType="application/vnd.openxmlformats-officedocument.theme+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heme/themeOverride180.xml" ContentType="application/vnd.openxmlformats-officedocument.themeOverride+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heme/themeOverride181.xml" ContentType="application/vnd.openxmlformats-officedocument.themeOverride+xml"/>
  <Override PartName="/ppt/tags/tag864.xml" ContentType="application/vnd.openxmlformats-officedocument.presentationml.tags+xml"/>
  <Override PartName="/ppt/tags/tag865.xml" ContentType="application/vnd.openxmlformats-officedocument.presentationml.tags+xml"/>
  <Override PartName="/ppt/theme/themeOverride182.xml" ContentType="application/vnd.openxmlformats-officedocument.themeOverride+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heme/themeOverride183.xml" ContentType="application/vnd.openxmlformats-officedocument.themeOverride+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heme/themeOverride184.xml" ContentType="application/vnd.openxmlformats-officedocument.themeOverride+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heme/themeOverride185.xml" ContentType="application/vnd.openxmlformats-officedocument.themeOverride+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heme/themeOverride186.xml" ContentType="application/vnd.openxmlformats-officedocument.themeOverride+xml"/>
  <Override PartName="/ppt/tags/tag891.xml" ContentType="application/vnd.openxmlformats-officedocument.presentationml.tags+xml"/>
  <Override PartName="/ppt/tags/tag892.xml" ContentType="application/vnd.openxmlformats-officedocument.presentationml.tags+xml"/>
  <Override PartName="/ppt/theme/themeOverride187.xml" ContentType="application/vnd.openxmlformats-officedocument.themeOverride+xml"/>
  <Override PartName="/ppt/tags/tag893.xml" ContentType="application/vnd.openxmlformats-officedocument.presentationml.tags+xml"/>
  <Override PartName="/ppt/tags/tag894.xml" ContentType="application/vnd.openxmlformats-officedocument.presentationml.tags+xml"/>
  <Override PartName="/ppt/theme/themeOverride188.xml" ContentType="application/vnd.openxmlformats-officedocument.themeOverride+xml"/>
  <Override PartName="/ppt/tags/tag895.xml" ContentType="application/vnd.openxmlformats-officedocument.presentationml.tags+xml"/>
  <Override PartName="/ppt/theme/themeOverride189.xml" ContentType="application/vnd.openxmlformats-officedocument.themeOverride+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heme/themeOverride190.xml" ContentType="application/vnd.openxmlformats-officedocument.themeOverride+xml"/>
  <Override PartName="/ppt/tags/tag900.xml" ContentType="application/vnd.openxmlformats-officedocument.presentationml.tags+xml"/>
  <Override PartName="/ppt/theme/themeOverride191.xml" ContentType="application/vnd.openxmlformats-officedocument.themeOverride+xml"/>
  <Override PartName="/ppt/tags/tag901.xml" ContentType="application/vnd.openxmlformats-officedocument.presentationml.tags+xml"/>
  <Override PartName="/ppt/theme/themeOverride192.xml" ContentType="application/vnd.openxmlformats-officedocument.themeOverride+xml"/>
  <Override PartName="/ppt/tags/tag902.xml" ContentType="application/vnd.openxmlformats-officedocument.presentationml.tags+xml"/>
  <Override PartName="/ppt/theme/themeOverride193.xml" ContentType="application/vnd.openxmlformats-officedocument.themeOverride+xml"/>
  <Override PartName="/ppt/tags/tag903.xml" ContentType="application/vnd.openxmlformats-officedocument.presentationml.tags+xml"/>
  <Override PartName="/ppt/theme/themeOverride194.xml" ContentType="application/vnd.openxmlformats-officedocument.themeOverride+xml"/>
  <Override PartName="/ppt/tags/tag904.xml" ContentType="application/vnd.openxmlformats-officedocument.presentationml.tags+xml"/>
  <Override PartName="/ppt/theme/themeOverride195.xml" ContentType="application/vnd.openxmlformats-officedocument.themeOverride+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heme/themeOverride196.xml" ContentType="application/vnd.openxmlformats-officedocument.themeOverride+xml"/>
  <Override PartName="/ppt/tags/tag910.xml" ContentType="application/vnd.openxmlformats-officedocument.presentationml.tags+xml"/>
  <Override PartName="/ppt/theme/themeOverride197.xml" ContentType="application/vnd.openxmlformats-officedocument.themeOverride+xml"/>
  <Override PartName="/ppt/tags/tag911.xml" ContentType="application/vnd.openxmlformats-officedocument.presentationml.tags+xml"/>
  <Override PartName="/ppt/tags/tag912.xml" ContentType="application/vnd.openxmlformats-officedocument.presentationml.tags+xml"/>
  <Override PartName="/ppt/theme/themeOverride198.xml" ContentType="application/vnd.openxmlformats-officedocument.themeOverride+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heme/themeOverride199.xml" ContentType="application/vnd.openxmlformats-officedocument.themeOverride+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heme/themeOverride200.xml" ContentType="application/vnd.openxmlformats-officedocument.themeOverride+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heme/themeOverride201.xml" ContentType="application/vnd.openxmlformats-officedocument.themeOverride+xml"/>
  <Override PartName="/ppt/tags/tag924.xml" ContentType="application/vnd.openxmlformats-officedocument.presentationml.tags+xml"/>
  <Override PartName="/ppt/tags/tag925.xml" ContentType="application/vnd.openxmlformats-officedocument.presentationml.tags+xml"/>
  <Override PartName="/ppt/theme/themeOverride202.xml" ContentType="application/vnd.openxmlformats-officedocument.themeOverride+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9.xml" ContentType="application/vnd.openxmlformats-officedocument.theme+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heme/themeOverride203.xml" ContentType="application/vnd.openxmlformats-officedocument.themeOverride+xml"/>
  <Override PartName="/ppt/tags/tag1003.xml" ContentType="application/vnd.openxmlformats-officedocument.presentationml.tags+xml"/>
  <Override PartName="/ppt/tags/tag1004.xml" ContentType="application/vnd.openxmlformats-officedocument.presentationml.tags+xml"/>
  <Override PartName="/ppt/theme/themeOverride204.xml" ContentType="application/vnd.openxmlformats-officedocument.themeOverride+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heme/themeOverride205.xml" ContentType="application/vnd.openxmlformats-officedocument.themeOverride+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heme/themeOverride206.xml" ContentType="application/vnd.openxmlformats-officedocument.themeOverride+xml"/>
  <Override PartName="/ppt/tags/tag1011.xml" ContentType="application/vnd.openxmlformats-officedocument.presentationml.tags+xml"/>
  <Override PartName="/ppt/tags/tag1012.xml" ContentType="application/vnd.openxmlformats-officedocument.presentationml.tags+xml"/>
  <Override PartName="/ppt/theme/themeOverride207.xml" ContentType="application/vnd.openxmlformats-officedocument.themeOverride+xml"/>
  <Override PartName="/ppt/tags/tag1013.xml" ContentType="application/vnd.openxmlformats-officedocument.presentationml.tags+xml"/>
  <Override PartName="/ppt/tags/tag1014.xml" ContentType="application/vnd.openxmlformats-officedocument.presentationml.tags+xml"/>
  <Override PartName="/ppt/theme/themeOverride208.xml" ContentType="application/vnd.openxmlformats-officedocument.themeOverride+xml"/>
  <Override PartName="/ppt/tags/tag1015.xml" ContentType="application/vnd.openxmlformats-officedocument.presentationml.tags+xml"/>
  <Override PartName="/ppt/tags/tag1016.xml" ContentType="application/vnd.openxmlformats-officedocument.presentationml.tags+xml"/>
  <Override PartName="/ppt/theme/themeOverride209.xml" ContentType="application/vnd.openxmlformats-officedocument.themeOverride+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heme/themeOverride210.xml" ContentType="application/vnd.openxmlformats-officedocument.themeOverride+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heme/themeOverride211.xml" ContentType="application/vnd.openxmlformats-officedocument.themeOverride+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heme/themeOverride212.xml" ContentType="application/vnd.openxmlformats-officedocument.themeOverride+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heme/themeOverride213.xml" ContentType="application/vnd.openxmlformats-officedocument.themeOverride+xml"/>
  <Override PartName="/ppt/tags/tag1034.xml" ContentType="application/vnd.openxmlformats-officedocument.presentationml.tags+xml"/>
  <Override PartName="/ppt/theme/themeOverride214.xml" ContentType="application/vnd.openxmlformats-officedocument.themeOverride+xml"/>
  <Override PartName="/ppt/tags/tag1035.xml" ContentType="application/vnd.openxmlformats-officedocument.presentationml.tags+xml"/>
  <Override PartName="/ppt/theme/themeOverride215.xml" ContentType="application/vnd.openxmlformats-officedocument.themeOverride+xml"/>
  <Override PartName="/ppt/tags/tag1036.xml" ContentType="application/vnd.openxmlformats-officedocument.presentationml.tags+xml"/>
  <Override PartName="/ppt/theme/themeOverride216.xml" ContentType="application/vnd.openxmlformats-officedocument.themeOverride+xml"/>
  <Override PartName="/ppt/tags/tag1037.xml" ContentType="application/vnd.openxmlformats-officedocument.presentationml.tags+xml"/>
  <Override PartName="/ppt/theme/themeOverride217.xml" ContentType="application/vnd.openxmlformats-officedocument.themeOverride+xml"/>
  <Override PartName="/ppt/tags/tag1038.xml" ContentType="application/vnd.openxmlformats-officedocument.presentationml.tags+xml"/>
  <Override PartName="/ppt/theme/themeOverride218.xml" ContentType="application/vnd.openxmlformats-officedocument.themeOverride+xml"/>
  <Override PartName="/ppt/tags/tag1039.xml" ContentType="application/vnd.openxmlformats-officedocument.presentationml.tags+xml"/>
  <Override PartName="/ppt/theme/themeOverride219.xml" ContentType="application/vnd.openxmlformats-officedocument.themeOverride+xml"/>
  <Override PartName="/ppt/tags/tag1040.xml" ContentType="application/vnd.openxmlformats-officedocument.presentationml.tags+xml"/>
  <Override PartName="/ppt/theme/themeOverride220.xml" ContentType="application/vnd.openxmlformats-officedocument.themeOverride+xml"/>
  <Override PartName="/ppt/tags/tag1041.xml" ContentType="application/vnd.openxmlformats-officedocument.presentationml.tags+xml"/>
  <Override PartName="/ppt/theme/themeOverride221.xml" ContentType="application/vnd.openxmlformats-officedocument.themeOverride+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heme/themeOverride222.xml" ContentType="application/vnd.openxmlformats-officedocument.themeOverride+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heme/themeOverride223.xml" ContentType="application/vnd.openxmlformats-officedocument.themeOverride+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heme/themeOverride224.xml" ContentType="application/vnd.openxmlformats-officedocument.themeOverride+xml"/>
  <Override PartName="/ppt/tags/tag1051.xml" ContentType="application/vnd.openxmlformats-officedocument.presentationml.tags+xml"/>
  <Override PartName="/ppt/tags/tag1052.xml" ContentType="application/vnd.openxmlformats-officedocument.presentationml.tags+xml"/>
  <Override PartName="/ppt/theme/themeOverride225.xml" ContentType="application/vnd.openxmlformats-officedocument.themeOverride+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heme/themeOverride226.xml" ContentType="application/vnd.openxmlformats-officedocument.themeOverride+xml"/>
  <Override PartName="/ppt/tags/tag1057.xml" ContentType="application/vnd.openxmlformats-officedocument.presentationml.tags+xml"/>
  <Override PartName="/ppt/theme/themeOverride227.xml" ContentType="application/vnd.openxmlformats-officedocument.themeOverride+xml"/>
  <Override PartName="/ppt/tags/tag1058.xml" ContentType="application/vnd.openxmlformats-officedocument.presentationml.tags+xml"/>
  <Override PartName="/ppt/theme/themeOverride228.xml" ContentType="application/vnd.openxmlformats-officedocument.themeOverride+xml"/>
  <Override PartName="/ppt/tags/tag1059.xml" ContentType="application/vnd.openxmlformats-officedocument.presentationml.tags+xml"/>
  <Override PartName="/ppt/theme/themeOverride229.xml" ContentType="application/vnd.openxmlformats-officedocument.themeOverride+xml"/>
  <Override PartName="/ppt/tags/tag1060.xml" ContentType="application/vnd.openxmlformats-officedocument.presentationml.tags+xml"/>
  <Override PartName="/ppt/theme/themeOverride230.xml" ContentType="application/vnd.openxmlformats-officedocument.themeOverride+xml"/>
  <Override PartName="/ppt/tags/tag1061.xml" ContentType="application/vnd.openxmlformats-officedocument.presentationml.tags+xml"/>
  <Override PartName="/ppt/theme/themeOverride231.xml" ContentType="application/vnd.openxmlformats-officedocument.themeOverride+xml"/>
  <Override PartName="/ppt/tags/tag1062.xml" ContentType="application/vnd.openxmlformats-officedocument.presentationml.tags+xml"/>
  <Override PartName="/ppt/theme/themeOverride232.xml" ContentType="application/vnd.openxmlformats-officedocument.themeOverride+xml"/>
  <Override PartName="/ppt/tags/tag1063.xml" ContentType="application/vnd.openxmlformats-officedocument.presentationml.tags+xml"/>
  <Override PartName="/ppt/theme/themeOverride233.xml" ContentType="application/vnd.openxmlformats-officedocument.themeOverride+xml"/>
  <Override PartName="/ppt/tags/tag1064.xml" ContentType="application/vnd.openxmlformats-officedocument.presentationml.tags+xml"/>
  <Override PartName="/ppt/theme/themeOverride234.xml" ContentType="application/vnd.openxmlformats-officedocument.themeOverride+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heme/themeOverride235.xml" ContentType="application/vnd.openxmlformats-officedocument.themeOverride+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heme/themeOverride236.xml" ContentType="application/vnd.openxmlformats-officedocument.themeOverride+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heme/themeOverride237.xml" ContentType="application/vnd.openxmlformats-officedocument.themeOverride+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heme/themeOverride238.xml" ContentType="application/vnd.openxmlformats-officedocument.themeOverride+xml"/>
  <Override PartName="/ppt/tags/tag1077.xml" ContentType="application/vnd.openxmlformats-officedocument.presentationml.tags+xml"/>
  <Override PartName="/ppt/tags/tag1078.xml" ContentType="application/vnd.openxmlformats-officedocument.presentationml.tags+xml"/>
  <Override PartName="/ppt/theme/themeOverride239.xml" ContentType="application/vnd.openxmlformats-officedocument.themeOverride+xml"/>
  <Override PartName="/ppt/tags/tag1079.xml" ContentType="application/vnd.openxmlformats-officedocument.presentationml.tags+xml"/>
  <Override PartName="/ppt/tags/tag1080.xml" ContentType="application/vnd.openxmlformats-officedocument.presentationml.tags+xml"/>
  <Override PartName="/ppt/theme/themeOverride240.xml" ContentType="application/vnd.openxmlformats-officedocument.themeOverride+xml"/>
  <Override PartName="/ppt/tags/tag1081.xml" ContentType="application/vnd.openxmlformats-officedocument.presentationml.tags+xml"/>
  <Override PartName="/ppt/theme/themeOverride241.xml" ContentType="application/vnd.openxmlformats-officedocument.themeOverride+xml"/>
  <Override PartName="/ppt/tags/tag1082.xml" ContentType="application/vnd.openxmlformats-officedocument.presentationml.tags+xml"/>
  <Override PartName="/ppt/theme/themeOverride242.xml" ContentType="application/vnd.openxmlformats-officedocument.themeOverride+xml"/>
  <Override PartName="/ppt/tags/tag1083.xml" ContentType="application/vnd.openxmlformats-officedocument.presentationml.tags+xml"/>
  <Override PartName="/ppt/theme/themeOverride243.xml" ContentType="application/vnd.openxmlformats-officedocument.themeOverride+xml"/>
  <Override PartName="/ppt/tags/tag1084.xml" ContentType="application/vnd.openxmlformats-officedocument.presentationml.tags+xml"/>
  <Override PartName="/ppt/theme/themeOverride244.xml" ContentType="application/vnd.openxmlformats-officedocument.themeOverride+xml"/>
  <Override PartName="/ppt/tags/tag1085.xml" ContentType="application/vnd.openxmlformats-officedocument.presentationml.tags+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theme/theme10.xml" ContentType="application/vnd.openxmlformats-officedocument.theme+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heme/theme11.xml" ContentType="application/vnd.openxmlformats-officedocument.theme+xml"/>
  <Override PartName="/ppt/theme/theme12.xml" ContentType="application/vnd.openxmlformats-officedocument.theme+xml"/>
  <Override PartName="/ppt/tags/tag122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45.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22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22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227.xml" ContentType="application/vnd.openxmlformats-officedocument.presentationml.tags+xml"/>
  <Override PartName="/ppt/tags/tag122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 id="2147483739" r:id="rId6"/>
    <p:sldMasterId id="2147483791" r:id="rId7"/>
    <p:sldMasterId id="2147483843" r:id="rId8"/>
    <p:sldMasterId id="2147483895" r:id="rId9"/>
    <p:sldMasterId id="2147483947" r:id="rId10"/>
    <p:sldMasterId id="2147483999" r:id="rId11"/>
    <p:sldMasterId id="2147484051" r:id="rId12"/>
    <p:sldMasterId id="2147484096" r:id="rId13"/>
  </p:sldMasterIdLst>
  <p:notesMasterIdLst>
    <p:notesMasterId r:id="rId30"/>
  </p:notesMasterIdLst>
  <p:handoutMasterIdLst>
    <p:handoutMasterId r:id="rId31"/>
  </p:handoutMasterIdLst>
  <p:sldIdLst>
    <p:sldId id="261" r:id="rId14"/>
    <p:sldId id="263" r:id="rId15"/>
    <p:sldId id="2145707238" r:id="rId16"/>
    <p:sldId id="2145707237" r:id="rId17"/>
    <p:sldId id="2145707239" r:id="rId18"/>
    <p:sldId id="2145707240" r:id="rId19"/>
    <p:sldId id="2145707241" r:id="rId20"/>
    <p:sldId id="2145707242" r:id="rId21"/>
    <p:sldId id="2145707243" r:id="rId22"/>
    <p:sldId id="2145707245" r:id="rId23"/>
    <p:sldId id="2145707244" r:id="rId24"/>
    <p:sldId id="2145707246" r:id="rId25"/>
    <p:sldId id="2145707247" r:id="rId26"/>
    <p:sldId id="2145707248" r:id="rId27"/>
    <p:sldId id="426" r:id="rId28"/>
    <p:sldId id="214570722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73"/>
    <a:srgbClr val="73E1A5"/>
    <a:srgbClr val="D0D8D6"/>
    <a:srgbClr val="FFFFFF"/>
    <a:srgbClr val="627D77"/>
    <a:srgbClr val="00AA91"/>
    <a:srgbClr val="A1B1AD"/>
    <a:srgbClr val="AFB4B9"/>
    <a:srgbClr val="000000"/>
    <a:srgbClr val="91C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3CED3-8F42-4FE1-9C39-8187F3A8FC17}" v="450" dt="2022-01-09T22:58:01.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52" autoAdjust="0"/>
    <p:restoredTop sz="93372" autoAdjust="0"/>
  </p:normalViewPr>
  <p:slideViewPr>
    <p:cSldViewPr>
      <p:cViewPr varScale="1">
        <p:scale>
          <a:sx n="52" d="100"/>
          <a:sy n="52" d="100"/>
        </p:scale>
        <p:origin x="52" y="13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45.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Insured losses</c:v>
                </c:pt>
              </c:strCache>
            </c:strRef>
          </c:tx>
          <c:spPr>
            <a:solidFill>
              <a:schemeClr val="accent1"/>
            </a:solidFill>
            <a:ln>
              <a:noFill/>
            </a:ln>
            <a:effectLst/>
          </c:spPr>
          <c:invertIfNegative val="0"/>
          <c:cat>
            <c:numRef>
              <c:f>Sheet1!$A$2:$A$52</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Sheet1!$B$2:$B$52</c:f>
              <c:numCache>
                <c:formatCode>0.00</c:formatCode>
                <c:ptCount val="51"/>
                <c:pt idx="0">
                  <c:v>6227.6760890000005</c:v>
                </c:pt>
                <c:pt idx="1">
                  <c:v>3124.81016</c:v>
                </c:pt>
                <c:pt idx="2">
                  <c:v>5789.4657879999995</c:v>
                </c:pt>
                <c:pt idx="3">
                  <c:v>7512.0684299999994</c:v>
                </c:pt>
                <c:pt idx="4">
                  <c:v>8880.6619719999999</c:v>
                </c:pt>
                <c:pt idx="5">
                  <c:v>6313.3061910000015</c:v>
                </c:pt>
                <c:pt idx="6">
                  <c:v>8477.7536799999998</c:v>
                </c:pt>
                <c:pt idx="7">
                  <c:v>6616.3356889999995</c:v>
                </c:pt>
                <c:pt idx="8">
                  <c:v>7227.6514310000002</c:v>
                </c:pt>
                <c:pt idx="9">
                  <c:v>14352.235666</c:v>
                </c:pt>
                <c:pt idx="10">
                  <c:v>8919.8310450000008</c:v>
                </c:pt>
                <c:pt idx="11">
                  <c:v>5307.453011999999</c:v>
                </c:pt>
                <c:pt idx="12">
                  <c:v>10346.927270999999</c:v>
                </c:pt>
                <c:pt idx="13">
                  <c:v>12579.956869000001</c:v>
                </c:pt>
                <c:pt idx="14">
                  <c:v>9132.1419109999988</c:v>
                </c:pt>
                <c:pt idx="15">
                  <c:v>13065.24634</c:v>
                </c:pt>
                <c:pt idx="16">
                  <c:v>6924.2683609999995</c:v>
                </c:pt>
                <c:pt idx="17">
                  <c:v>19268.206355000002</c:v>
                </c:pt>
                <c:pt idx="18">
                  <c:v>15347.195099999999</c:v>
                </c:pt>
                <c:pt idx="19">
                  <c:v>29679.445995000002</c:v>
                </c:pt>
                <c:pt idx="20">
                  <c:v>35276.515853999997</c:v>
                </c:pt>
                <c:pt idx="21">
                  <c:v>31243.039117</c:v>
                </c:pt>
                <c:pt idx="22">
                  <c:v>52964.471902999998</c:v>
                </c:pt>
                <c:pt idx="23">
                  <c:v>23500.073557000003</c:v>
                </c:pt>
                <c:pt idx="24">
                  <c:v>46459.633267000012</c:v>
                </c:pt>
                <c:pt idx="25">
                  <c:v>29622.326517999998</c:v>
                </c:pt>
                <c:pt idx="26">
                  <c:v>24019.024528999998</c:v>
                </c:pt>
                <c:pt idx="27">
                  <c:v>16862.682649999995</c:v>
                </c:pt>
                <c:pt idx="28">
                  <c:v>32326.260263000007</c:v>
                </c:pt>
                <c:pt idx="29">
                  <c:v>55487.950978000001</c:v>
                </c:pt>
                <c:pt idx="30">
                  <c:v>19822.643309999999</c:v>
                </c:pt>
                <c:pt idx="31">
                  <c:v>54517.340583999998</c:v>
                </c:pt>
                <c:pt idx="32">
                  <c:v>25484.623932999995</c:v>
                </c:pt>
                <c:pt idx="33">
                  <c:v>30253.519108999997</c:v>
                </c:pt>
                <c:pt idx="34">
                  <c:v>69841.469676000008</c:v>
                </c:pt>
                <c:pt idx="35">
                  <c:v>144065.93200299997</c:v>
                </c:pt>
                <c:pt idx="36">
                  <c:v>23622.525356000002</c:v>
                </c:pt>
                <c:pt idx="37">
                  <c:v>37694.667097999984</c:v>
                </c:pt>
                <c:pt idx="38">
                  <c:v>63663.048866000012</c:v>
                </c:pt>
                <c:pt idx="39">
                  <c:v>32467.189420999995</c:v>
                </c:pt>
                <c:pt idx="40">
                  <c:v>60243.030481000009</c:v>
                </c:pt>
                <c:pt idx="41">
                  <c:v>147007.58359899998</c:v>
                </c:pt>
                <c:pt idx="42">
                  <c:v>81313.353231000001</c:v>
                </c:pt>
                <c:pt idx="43">
                  <c:v>48280.626599000003</c:v>
                </c:pt>
                <c:pt idx="44">
                  <c:v>40197.925902999996</c:v>
                </c:pt>
                <c:pt idx="45">
                  <c:v>41019.128535999997</c:v>
                </c:pt>
                <c:pt idx="46">
                  <c:v>59338.094796000012</c:v>
                </c:pt>
                <c:pt idx="47">
                  <c:v>154844.94045099994</c:v>
                </c:pt>
                <c:pt idx="48">
                  <c:v>94365.787513999981</c:v>
                </c:pt>
                <c:pt idx="49">
                  <c:v>63281.706553999989</c:v>
                </c:pt>
                <c:pt idx="50">
                  <c:v>88566.54083100002</c:v>
                </c:pt>
              </c:numCache>
            </c:numRef>
          </c:val>
          <c:extLst>
            <c:ext xmlns:c16="http://schemas.microsoft.com/office/drawing/2014/chart" uri="{C3380CC4-5D6E-409C-BE32-E72D297353CC}">
              <c16:uniqueId val="{00000000-3EB3-4529-8958-143C0A247B18}"/>
            </c:ext>
          </c:extLst>
        </c:ser>
        <c:ser>
          <c:idx val="1"/>
          <c:order val="1"/>
          <c:tx>
            <c:strRef>
              <c:f>Sheet1!$C$1</c:f>
              <c:strCache>
                <c:ptCount val="1"/>
                <c:pt idx="0">
                  <c:v>Uninsured losses</c:v>
                </c:pt>
              </c:strCache>
            </c:strRef>
          </c:tx>
          <c:spPr>
            <a:solidFill>
              <a:schemeClr val="tx1">
                <a:lumMod val="40000"/>
                <a:lumOff val="60000"/>
              </a:schemeClr>
            </a:solidFill>
            <a:ln>
              <a:noFill/>
            </a:ln>
            <a:effectLst/>
          </c:spPr>
          <c:invertIfNegative val="0"/>
          <c:cat>
            <c:numRef>
              <c:f>Sheet1!$A$2:$A$52</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Sheet1!$C$2:$C$52</c:f>
              <c:numCache>
                <c:formatCode>0.00</c:formatCode>
                <c:ptCount val="51"/>
                <c:pt idx="0">
                  <c:v>15164.446094999996</c:v>
                </c:pt>
                <c:pt idx="1">
                  <c:v>8788.4894300000014</c:v>
                </c:pt>
                <c:pt idx="2">
                  <c:v>30873.541547000001</c:v>
                </c:pt>
                <c:pt idx="3">
                  <c:v>13362.701262999995</c:v>
                </c:pt>
                <c:pt idx="4">
                  <c:v>15573.235799000004</c:v>
                </c:pt>
                <c:pt idx="5">
                  <c:v>4995.9506920000003</c:v>
                </c:pt>
                <c:pt idx="6">
                  <c:v>70210.912453000012</c:v>
                </c:pt>
                <c:pt idx="7">
                  <c:v>14418.891272999997</c:v>
                </c:pt>
                <c:pt idx="8">
                  <c:v>12400.127401999996</c:v>
                </c:pt>
                <c:pt idx="9">
                  <c:v>22668.660918000001</c:v>
                </c:pt>
                <c:pt idx="10">
                  <c:v>60714.52362800001</c:v>
                </c:pt>
                <c:pt idx="11">
                  <c:v>8331.3372679999993</c:v>
                </c:pt>
                <c:pt idx="12">
                  <c:v>18423.129545000003</c:v>
                </c:pt>
                <c:pt idx="13">
                  <c:v>35339.133060000007</c:v>
                </c:pt>
                <c:pt idx="14">
                  <c:v>12061.473616000003</c:v>
                </c:pt>
                <c:pt idx="15">
                  <c:v>26636.865988000005</c:v>
                </c:pt>
                <c:pt idx="16">
                  <c:v>28387.991812999997</c:v>
                </c:pt>
                <c:pt idx="17">
                  <c:v>21882.110636000005</c:v>
                </c:pt>
                <c:pt idx="18">
                  <c:v>51410.906807000007</c:v>
                </c:pt>
                <c:pt idx="19">
                  <c:v>37354.776407999991</c:v>
                </c:pt>
                <c:pt idx="20">
                  <c:v>71055.033468000023</c:v>
                </c:pt>
                <c:pt idx="21">
                  <c:v>40177.856165000012</c:v>
                </c:pt>
                <c:pt idx="22">
                  <c:v>59348.216584999987</c:v>
                </c:pt>
                <c:pt idx="23">
                  <c:v>88160.68874199994</c:v>
                </c:pt>
                <c:pt idx="24">
                  <c:v>123067.77134999995</c:v>
                </c:pt>
                <c:pt idx="25">
                  <c:v>250553.05895400001</c:v>
                </c:pt>
                <c:pt idx="26">
                  <c:v>78909.322398000004</c:v>
                </c:pt>
                <c:pt idx="27">
                  <c:v>40067.283743</c:v>
                </c:pt>
                <c:pt idx="28">
                  <c:v>112818.26233299999</c:v>
                </c:pt>
                <c:pt idx="29">
                  <c:v>114169.58723299997</c:v>
                </c:pt>
                <c:pt idx="30">
                  <c:v>42630.683420999987</c:v>
                </c:pt>
                <c:pt idx="31">
                  <c:v>152027.50163300004</c:v>
                </c:pt>
                <c:pt idx="32">
                  <c:v>67036.004413000061</c:v>
                </c:pt>
                <c:pt idx="33">
                  <c:v>93663.155876999968</c:v>
                </c:pt>
                <c:pt idx="34">
                  <c:v>132415.83713599999</c:v>
                </c:pt>
                <c:pt idx="35">
                  <c:v>183012.06461200022</c:v>
                </c:pt>
                <c:pt idx="36">
                  <c:v>52283.59206699999</c:v>
                </c:pt>
                <c:pt idx="37">
                  <c:v>59658.408689999975</c:v>
                </c:pt>
                <c:pt idx="38">
                  <c:v>252141.579249</c:v>
                </c:pt>
                <c:pt idx="39">
                  <c:v>50999.025923000001</c:v>
                </c:pt>
                <c:pt idx="40">
                  <c:v>218085.65305299993</c:v>
                </c:pt>
                <c:pt idx="41">
                  <c:v>323415.69800399977</c:v>
                </c:pt>
                <c:pt idx="42">
                  <c:v>126028.35224400005</c:v>
                </c:pt>
                <c:pt idx="43">
                  <c:v>98862.32745599997</c:v>
                </c:pt>
                <c:pt idx="44">
                  <c:v>82023.13919799999</c:v>
                </c:pt>
                <c:pt idx="45">
                  <c:v>62222.862078999991</c:v>
                </c:pt>
                <c:pt idx="46">
                  <c:v>131427.37337699998</c:v>
                </c:pt>
                <c:pt idx="47">
                  <c:v>209725.51442900009</c:v>
                </c:pt>
                <c:pt idx="48">
                  <c:v>87509.599490000008</c:v>
                </c:pt>
                <c:pt idx="49">
                  <c:v>86556.605482000057</c:v>
                </c:pt>
                <c:pt idx="50">
                  <c:v>113464.52308700004</c:v>
                </c:pt>
              </c:numCache>
            </c:numRef>
          </c:val>
          <c:extLst>
            <c:ext xmlns:c16="http://schemas.microsoft.com/office/drawing/2014/chart" uri="{C3380CC4-5D6E-409C-BE32-E72D297353CC}">
              <c16:uniqueId val="{00000001-3EB3-4529-8958-143C0A247B18}"/>
            </c:ext>
          </c:extLst>
        </c:ser>
        <c:dLbls>
          <c:showLegendKey val="0"/>
          <c:showVal val="0"/>
          <c:showCatName val="0"/>
          <c:showSerName val="0"/>
          <c:showPercent val="0"/>
          <c:showBubbleSize val="0"/>
        </c:dLbls>
        <c:gapWidth val="100"/>
        <c:overlap val="100"/>
        <c:axId val="627862048"/>
        <c:axId val="627863032"/>
      </c:barChart>
      <c:lineChart>
        <c:grouping val="standard"/>
        <c:varyColors val="0"/>
        <c:ser>
          <c:idx val="2"/>
          <c:order val="2"/>
          <c:tx>
            <c:strRef>
              <c:f>Sheet1!$D$1</c:f>
              <c:strCache>
                <c:ptCount val="1"/>
                <c:pt idx="0">
                  <c:v>10-year moving average insured losses</c:v>
                </c:pt>
              </c:strCache>
            </c:strRef>
          </c:tx>
          <c:spPr>
            <a:ln w="28575" cap="rnd">
              <a:solidFill>
                <a:schemeClr val="accent3"/>
              </a:solidFill>
              <a:round/>
            </a:ln>
            <a:effectLst/>
          </c:spPr>
          <c:marker>
            <c:symbol val="none"/>
          </c:marker>
          <c:cat>
            <c:numRef>
              <c:f>Sheet1!$A$2:$A$52</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Sheet1!$D$2:$D$52</c:f>
              <c:numCache>
                <c:formatCode>General</c:formatCode>
                <c:ptCount val="51"/>
                <c:pt idx="9" formatCode="0.00">
                  <c:v>7452.1965096000004</c:v>
                </c:pt>
                <c:pt idx="10" formatCode="0.00">
                  <c:v>7721.4120051999998</c:v>
                </c:pt>
                <c:pt idx="11" formatCode="0.00">
                  <c:v>7939.6762904000007</c:v>
                </c:pt>
                <c:pt idx="12" formatCode="0.00">
                  <c:v>8395.4224386999995</c:v>
                </c:pt>
                <c:pt idx="13" formatCode="0.00">
                  <c:v>8902.2112825999993</c:v>
                </c:pt>
                <c:pt idx="14" formatCode="0.00">
                  <c:v>8927.3592764999994</c:v>
                </c:pt>
                <c:pt idx="15" formatCode="0.00">
                  <c:v>9602.5532913999996</c:v>
                </c:pt>
                <c:pt idx="16" formatCode="0.00">
                  <c:v>9447.2047595000004</c:v>
                </c:pt>
                <c:pt idx="17" formatCode="0.00">
                  <c:v>10712.3918261</c:v>
                </c:pt>
                <c:pt idx="18" formatCode="0.00">
                  <c:v>11524.346192999999</c:v>
                </c:pt>
                <c:pt idx="19" formatCode="0.00">
                  <c:v>13057.0672259</c:v>
                </c:pt>
                <c:pt idx="20" formatCode="0.00">
                  <c:v>15692.735706800002</c:v>
                </c:pt>
                <c:pt idx="21" formatCode="0.00">
                  <c:v>18286.294317300002</c:v>
                </c:pt>
                <c:pt idx="22" formatCode="0.00">
                  <c:v>22548.048780500001</c:v>
                </c:pt>
                <c:pt idx="23" formatCode="0.00">
                  <c:v>23640.060449299999</c:v>
                </c:pt>
                <c:pt idx="24" formatCode="0.00">
                  <c:v>27372.809584900002</c:v>
                </c:pt>
                <c:pt idx="25" formatCode="0.00">
                  <c:v>29028.517602700002</c:v>
                </c:pt>
                <c:pt idx="26" formatCode="0.00">
                  <c:v>30737.9932195</c:v>
                </c:pt>
                <c:pt idx="27" formatCode="0.00">
                  <c:v>30497.440848999995</c:v>
                </c:pt>
                <c:pt idx="28" formatCode="0.00">
                  <c:v>32195.347365299996</c:v>
                </c:pt>
                <c:pt idx="29" formatCode="0.00">
                  <c:v>34776.197863599999</c:v>
                </c:pt>
                <c:pt idx="30" formatCode="0.00">
                  <c:v>33230.810609200002</c:v>
                </c:pt>
                <c:pt idx="31" formatCode="0.00">
                  <c:v>35558.240755899998</c:v>
                </c:pt>
                <c:pt idx="32" formatCode="0.00">
                  <c:v>32810.255958900008</c:v>
                </c:pt>
                <c:pt idx="33" formatCode="0.00">
                  <c:v>33485.600514100006</c:v>
                </c:pt>
                <c:pt idx="34" formatCode="0.00">
                  <c:v>35823.784155000001</c:v>
                </c:pt>
                <c:pt idx="35" formatCode="0.00">
                  <c:v>47268.144703499995</c:v>
                </c:pt>
                <c:pt idx="36" formatCode="0.00">
                  <c:v>47228.49478619999</c:v>
                </c:pt>
                <c:pt idx="37" formatCode="0.00">
                  <c:v>49311.693230999997</c:v>
                </c:pt>
                <c:pt idx="38" formatCode="0.00">
                  <c:v>52445.372091299992</c:v>
                </c:pt>
                <c:pt idx="39" formatCode="0.00">
                  <c:v>50143.295935599999</c:v>
                </c:pt>
                <c:pt idx="40" formatCode="0.00">
                  <c:v>54185.33465270001</c:v>
                </c:pt>
                <c:pt idx="41" formatCode="0.00">
                  <c:v>63434.358954199997</c:v>
                </c:pt>
                <c:pt idx="42" formatCode="0.00">
                  <c:v>69017.231884000008</c:v>
                </c:pt>
                <c:pt idx="43" formatCode="0.00">
                  <c:v>70819.942632999999</c:v>
                </c:pt>
                <c:pt idx="44" formatCode="0.00">
                  <c:v>67855.5882557</c:v>
                </c:pt>
                <c:pt idx="45" formatCode="0.00">
                  <c:v>57550.907909000001</c:v>
                </c:pt>
                <c:pt idx="46" formatCode="0.00">
                  <c:v>61122.464853000012</c:v>
                </c:pt>
                <c:pt idx="47" formatCode="0.00">
                  <c:v>69642.68990736363</c:v>
                </c:pt>
                <c:pt idx="48" formatCode="0.00">
                  <c:v>74794.609945181801</c:v>
                </c:pt>
                <c:pt idx="49" formatCode="0.00">
                  <c:v>74759.942462272724</c:v>
                </c:pt>
                <c:pt idx="50" formatCode="0.00">
                  <c:v>79859.883499545453</c:v>
                </c:pt>
              </c:numCache>
            </c:numRef>
          </c:val>
          <c:smooth val="0"/>
          <c:extLst>
            <c:ext xmlns:c16="http://schemas.microsoft.com/office/drawing/2014/chart" uri="{C3380CC4-5D6E-409C-BE32-E72D297353CC}">
              <c16:uniqueId val="{00000002-3EB3-4529-8958-143C0A247B18}"/>
            </c:ext>
          </c:extLst>
        </c:ser>
        <c:ser>
          <c:idx val="3"/>
          <c:order val="3"/>
          <c:tx>
            <c:strRef>
              <c:f>Sheet1!$E$1</c:f>
              <c:strCache>
                <c:ptCount val="1"/>
                <c:pt idx="0">
                  <c:v>10-year moving average economic losses</c:v>
                </c:pt>
              </c:strCache>
            </c:strRef>
          </c:tx>
          <c:spPr>
            <a:ln w="28575" cap="rnd">
              <a:solidFill>
                <a:schemeClr val="accent4"/>
              </a:solidFill>
              <a:round/>
            </a:ln>
            <a:effectLst/>
          </c:spPr>
          <c:marker>
            <c:symbol val="none"/>
          </c:marker>
          <c:cat>
            <c:numRef>
              <c:f>Sheet1!$A$2:$A$52</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Sheet1!$E$2:$E$52</c:f>
              <c:numCache>
                <c:formatCode>General</c:formatCode>
                <c:ptCount val="51"/>
                <c:pt idx="9" formatCode="0.00">
                  <c:v>28297.892196799996</c:v>
                </c:pt>
                <c:pt idx="10" formatCode="0.00">
                  <c:v>33122.115445699994</c:v>
                </c:pt>
                <c:pt idx="11" formatCode="0.00">
                  <c:v>33294.664514699994</c:v>
                </c:pt>
                <c:pt idx="12" formatCode="0.00">
                  <c:v>32505.369462800001</c:v>
                </c:pt>
                <c:pt idx="13" formatCode="0.00">
                  <c:v>35209.8014864</c:v>
                </c:pt>
                <c:pt idx="14" formatCode="0.00">
                  <c:v>34883.773262000002</c:v>
                </c:pt>
                <c:pt idx="15" formatCode="0.00">
                  <c:v>37723.058806500005</c:v>
                </c:pt>
                <c:pt idx="16" formatCode="0.00">
                  <c:v>33385.418210600001</c:v>
                </c:pt>
                <c:pt idx="17" formatCode="0.00">
                  <c:v>35396.927213500006</c:v>
                </c:pt>
                <c:pt idx="18" formatCode="0.00">
                  <c:v>40109.959520900004</c:v>
                </c:pt>
                <c:pt idx="19" formatCode="0.00">
                  <c:v>43111.292102800006</c:v>
                </c:pt>
                <c:pt idx="20" formatCode="0.00">
                  <c:v>46781.011567699999</c:v>
                </c:pt>
                <c:pt idx="21" formatCode="0.00">
                  <c:v>52559.222067900002</c:v>
                </c:pt>
                <c:pt idx="22" formatCode="0.00">
                  <c:v>60913.485235100008</c:v>
                </c:pt>
                <c:pt idx="23" formatCode="0.00">
                  <c:v>67287.652472100002</c:v>
                </c:pt>
                <c:pt idx="24" formatCode="0.00">
                  <c:v>82121.031381099994</c:v>
                </c:pt>
                <c:pt idx="25" formatCode="0.00">
                  <c:v>106168.35869549998</c:v>
                </c:pt>
                <c:pt idx="26" formatCode="0.00">
                  <c:v>112929.9673708</c:v>
                </c:pt>
                <c:pt idx="27" formatCode="0.00">
                  <c:v>114507.932311</c:v>
                </c:pt>
                <c:pt idx="28" formatCode="0.00">
                  <c:v>122346.5743799</c:v>
                </c:pt>
                <c:pt idx="29" formatCode="0.00">
                  <c:v>132608.90596069998</c:v>
                </c:pt>
                <c:pt idx="30" formatCode="0.00">
                  <c:v>128221.0837016</c:v>
                </c:pt>
                <c:pt idx="31" formatCode="0.00">
                  <c:v>141733.47839509998</c:v>
                </c:pt>
                <c:pt idx="32" formatCode="0.00">
                  <c:v>139754.27238089999</c:v>
                </c:pt>
                <c:pt idx="33" formatCode="0.00">
                  <c:v>140979.86364960001</c:v>
                </c:pt>
                <c:pt idx="34" formatCode="0.00">
                  <c:v>144252.85386910001</c:v>
                </c:pt>
                <c:pt idx="35" formatCode="0.00">
                  <c:v>148943.11498340001</c:v>
                </c:pt>
                <c:pt idx="36" formatCode="0.00">
                  <c:v>146240.89203300004</c:v>
                </c:pt>
                <c:pt idx="37" formatCode="0.00">
                  <c:v>150283.20297250003</c:v>
                </c:pt>
                <c:pt idx="38" formatCode="0.00">
                  <c:v>167349.21352439999</c:v>
                </c:pt>
                <c:pt idx="39" formatCode="0.00">
                  <c:v>158730.08123770001</c:v>
                </c:pt>
                <c:pt idx="40" formatCode="0.00">
                  <c:v>180317.61691799999</c:v>
                </c:pt>
                <c:pt idx="41" formatCode="0.00">
                  <c:v>206705.46085659997</c:v>
                </c:pt>
                <c:pt idx="42" formatCode="0.00">
                  <c:v>218187.56856949994</c:v>
                </c:pt>
                <c:pt idx="43" formatCode="0.00">
                  <c:v>220510.19647639996</c:v>
                </c:pt>
                <c:pt idx="44" formatCode="0.00">
                  <c:v>212506.57230529998</c:v>
                </c:pt>
                <c:pt idx="45" formatCode="0.00">
                  <c:v>190122.97170529995</c:v>
                </c:pt>
                <c:pt idx="46" formatCode="0.00">
                  <c:v>201608.90678029996</c:v>
                </c:pt>
                <c:pt idx="47" formatCode="0.00">
                  <c:v>216423.59297118179</c:v>
                </c:pt>
                <c:pt idx="48" formatCode="0.00">
                  <c:v>224107.43944536362</c:v>
                </c:pt>
                <c:pt idx="49" formatCode="0.00">
                  <c:v>209019.59252909094</c:v>
                </c:pt>
                <c:pt idx="50" formatCode="0.00">
                  <c:v>219798.21512672727</c:v>
                </c:pt>
              </c:numCache>
            </c:numRef>
          </c:val>
          <c:smooth val="0"/>
          <c:extLst>
            <c:ext xmlns:c16="http://schemas.microsoft.com/office/drawing/2014/chart" uri="{C3380CC4-5D6E-409C-BE32-E72D297353CC}">
              <c16:uniqueId val="{00000003-3EB3-4529-8958-143C0A247B18}"/>
            </c:ext>
          </c:extLst>
        </c:ser>
        <c:dLbls>
          <c:showLegendKey val="0"/>
          <c:showVal val="0"/>
          <c:showCatName val="0"/>
          <c:showSerName val="0"/>
          <c:showPercent val="0"/>
          <c:showBubbleSize val="0"/>
        </c:dLbls>
        <c:marker val="1"/>
        <c:smooth val="0"/>
        <c:axId val="2071840319"/>
        <c:axId val="1638545247"/>
      </c:lineChart>
      <c:catAx>
        <c:axId val="627862048"/>
        <c:scaling>
          <c:orientation val="minMax"/>
        </c:scaling>
        <c:delete val="0"/>
        <c:axPos val="b"/>
        <c:numFmt formatCode="General" sourceLinked="1"/>
        <c:majorTickMark val="out"/>
        <c:minorTickMark val="none"/>
        <c:tickLblPos val="nextTo"/>
        <c:spPr>
          <a:noFill/>
          <a:ln w="317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27863032"/>
        <c:crosses val="autoZero"/>
        <c:auto val="1"/>
        <c:lblAlgn val="ctr"/>
        <c:lblOffset val="100"/>
        <c:tickLblSkip val="5"/>
        <c:noMultiLvlLbl val="0"/>
      </c:catAx>
      <c:valAx>
        <c:axId val="627863032"/>
        <c:scaling>
          <c:orientation val="minMax"/>
        </c:scaling>
        <c:delete val="0"/>
        <c:axPos val="l"/>
        <c:majorGridlines>
          <c:spPr>
            <a:ln w="3175" cap="flat" cmpd="sng" algn="ctr">
              <a:solidFill>
                <a:srgbClr val="C8C8C8"/>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627862048"/>
        <c:crosses val="autoZero"/>
        <c:crossBetween val="between"/>
        <c:dispUnits>
          <c:builtInUnit val="thousands"/>
        </c:dispUnits>
      </c:valAx>
      <c:valAx>
        <c:axId val="1638545247"/>
        <c:scaling>
          <c:orientation val="minMax"/>
        </c:scaling>
        <c:delete val="1"/>
        <c:axPos val="r"/>
        <c:numFmt formatCode="General" sourceLinked="1"/>
        <c:majorTickMark val="out"/>
        <c:minorTickMark val="none"/>
        <c:tickLblPos val="nextTo"/>
        <c:crossAx val="2071840319"/>
        <c:crosses val="max"/>
        <c:crossBetween val="between"/>
      </c:valAx>
      <c:catAx>
        <c:axId val="2071840319"/>
        <c:scaling>
          <c:orientation val="minMax"/>
        </c:scaling>
        <c:delete val="1"/>
        <c:axPos val="b"/>
        <c:numFmt formatCode="General" sourceLinked="1"/>
        <c:majorTickMark val="out"/>
        <c:minorTickMark val="none"/>
        <c:tickLblPos val="nextTo"/>
        <c:crossAx val="1638545247"/>
        <c:crosses val="autoZero"/>
        <c:auto val="1"/>
        <c:lblAlgn val="ctr"/>
        <c:lblOffset val="100"/>
        <c:noMultiLvlLbl val="0"/>
      </c:catAx>
      <c:spPr>
        <a:noFill/>
        <a:ln>
          <a:noFill/>
        </a:ln>
        <a:effectLst/>
      </c:spPr>
    </c:plotArea>
    <c:legend>
      <c:legendPos val="b"/>
      <c:layout>
        <c:manualLayout>
          <c:xMode val="edge"/>
          <c:yMode val="edge"/>
          <c:x val="3.77089324737514E-2"/>
          <c:y val="0.92756409448818899"/>
          <c:w val="0.92118806388016106"/>
          <c:h val="6.60359055118110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chart>
  <c:spPr>
    <a:noFill/>
    <a:ln w="9525" cap="flat" cmpd="sng" algn="ctr">
      <a:noFill/>
      <a:round/>
    </a:ln>
    <a:effectLst/>
  </c:spPr>
  <c:txPr>
    <a:bodyPr/>
    <a:lstStyle/>
    <a:p>
      <a:pPr>
        <a:defRPr sz="1600">
          <a:solidFill>
            <a:schemeClr val="tx1"/>
          </a:solidFill>
          <a:latin typeface="+mj-lt"/>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10-01-2022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77094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52563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63334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97140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4084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4055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88173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68320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338204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69829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62004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37713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80314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image" Target="../media/image3.png"/><Relationship Id="rId5" Type="http://schemas.openxmlformats.org/officeDocument/2006/relationships/slideMaster" Target="../slideMasters/slideMaster2.xml"/><Relationship Id="rId4" Type="http://schemas.openxmlformats.org/officeDocument/2006/relationships/tags" Target="../tags/tag12.xml"/></Relationships>
</file>

<file path=ppt/slideLayouts/_rels/slideLayout100.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224.xml"/><Relationship Id="rId7" Type="http://schemas.openxmlformats.org/officeDocument/2006/relationships/slideMaster" Target="../slideMasters/slideMaster3.xml"/><Relationship Id="rId2" Type="http://schemas.openxmlformats.org/officeDocument/2006/relationships/tags" Target="../tags/tag223.xml"/><Relationship Id="rId1" Type="http://schemas.openxmlformats.org/officeDocument/2006/relationships/vmlDrawing" Target="../drawings/vmlDrawing13.vml"/><Relationship Id="rId6" Type="http://schemas.openxmlformats.org/officeDocument/2006/relationships/tags" Target="../tags/tag227.xml"/><Relationship Id="rId11" Type="http://schemas.openxmlformats.org/officeDocument/2006/relationships/image" Target="../media/image7.png"/><Relationship Id="rId5" Type="http://schemas.openxmlformats.org/officeDocument/2006/relationships/tags" Target="../tags/tag226.xml"/><Relationship Id="rId10" Type="http://schemas.openxmlformats.org/officeDocument/2006/relationships/image" Target="../media/image9.png"/><Relationship Id="rId4" Type="http://schemas.openxmlformats.org/officeDocument/2006/relationships/tags" Target="../tags/tag225.xml"/><Relationship Id="rId9" Type="http://schemas.openxmlformats.org/officeDocument/2006/relationships/image" Target="../media/image11.emf"/></Relationships>
</file>

<file path=ppt/slideLayouts/_rels/slideLayout101.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image" Target="../media/image9.png"/><Relationship Id="rId5" Type="http://schemas.openxmlformats.org/officeDocument/2006/relationships/slideMaster" Target="../slideMasters/slideMaster3.xml"/><Relationship Id="rId4" Type="http://schemas.openxmlformats.org/officeDocument/2006/relationships/tags" Target="../tags/tag234.xml"/></Relationships>
</file>

<file path=ppt/slideLayouts/_rels/slideLayout103.xml.rels><?xml version="1.0" encoding="UTF-8" standalone="yes"?>
<Relationships xmlns="http://schemas.openxmlformats.org/package/2006/relationships"><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1.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2.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3.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5.xml"/><Relationship Id="rId1" Type="http://schemas.openxmlformats.org/officeDocument/2006/relationships/tags" Target="../tags/tag244.xml"/><Relationship Id="rId4" Type="http://schemas.openxmlformats.org/officeDocument/2006/relationships/image" Target="../media/image9.png"/></Relationships>
</file>

<file path=ppt/slideLayouts/_rels/slideLayout109.xml.rels><?xml version="1.0" encoding="UTF-8" standalone="yes"?>
<Relationships xmlns="http://schemas.openxmlformats.org/package/2006/relationships"><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5.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6.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7.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8.xml"/></Relationships>
</file>

<file path=ppt/slideLayouts/_rels/slideLayout116.xml.rels><?xml version="1.0" encoding="UTF-8" standalone="yes"?>
<Relationships xmlns="http://schemas.openxmlformats.org/package/2006/relationships"><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tags" Target="../tags/tag259.xml"/><Relationship Id="rId6" Type="http://schemas.openxmlformats.org/officeDocument/2006/relationships/image" Target="../media/image9.png"/><Relationship Id="rId5" Type="http://schemas.openxmlformats.org/officeDocument/2006/relationships/slideMaster" Target="../slideMasters/slideMaster3.xml"/><Relationship Id="rId4" Type="http://schemas.openxmlformats.org/officeDocument/2006/relationships/tags" Target="../tags/tag262.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image" Target="../media/image9.png"/><Relationship Id="rId5" Type="http://schemas.openxmlformats.org/officeDocument/2006/relationships/slideMaster" Target="../slideMasters/slideMaster3.xml"/><Relationship Id="rId4" Type="http://schemas.openxmlformats.org/officeDocument/2006/relationships/tags" Target="../tags/tag266.xml"/></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68.xml"/><Relationship Id="rId1" Type="http://schemas.openxmlformats.org/officeDocument/2006/relationships/tags" Target="../tags/tag267.xml"/><Relationship Id="rId4" Type="http://schemas.openxmlformats.org/officeDocument/2006/relationships/image" Target="../media/image3.png"/></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0.xml"/><Relationship Id="rId1" Type="http://schemas.openxmlformats.org/officeDocument/2006/relationships/tags" Target="../tags/tag269.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hemeOverride" Target="../theme/themeOverride5.xml"/><Relationship Id="rId5" Type="http://schemas.openxmlformats.org/officeDocument/2006/relationships/image" Target="../media/image3.png"/><Relationship Id="rId4"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tags" Target="../tags/tag273.xml"/><Relationship Id="rId7" Type="http://schemas.openxmlformats.org/officeDocument/2006/relationships/image" Target="../media/image9.png"/><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image" Target="../media/image3.png"/><Relationship Id="rId5" Type="http://schemas.openxmlformats.org/officeDocument/2006/relationships/slideMaster" Target="../slideMasters/slideMaster3.xml"/><Relationship Id="rId4" Type="http://schemas.openxmlformats.org/officeDocument/2006/relationships/tags" Target="../tags/tag274.xml"/></Relationships>
</file>

<file path=ppt/slideLayouts/_rels/slideLayout121.xml.rels><?xml version="1.0" encoding="UTF-8" standalone="yes"?>
<Relationships xmlns="http://schemas.openxmlformats.org/package/2006/relationships"><Relationship Id="rId3" Type="http://schemas.openxmlformats.org/officeDocument/2006/relationships/tags" Target="../tags/tag277.xml"/><Relationship Id="rId7" Type="http://schemas.openxmlformats.org/officeDocument/2006/relationships/image" Target="../media/image9.png"/><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image" Target="../media/image3.png"/><Relationship Id="rId5" Type="http://schemas.openxmlformats.org/officeDocument/2006/relationships/slideMaster" Target="../slideMasters/slideMaster3.xml"/><Relationship Id="rId4" Type="http://schemas.openxmlformats.org/officeDocument/2006/relationships/tags" Target="../tags/tag278.xml"/></Relationships>
</file>

<file path=ppt/slideLayouts/_rels/slideLayout122.xml.rels><?xml version="1.0" encoding="UTF-8" standalone="yes"?>
<Relationships xmlns="http://schemas.openxmlformats.org/package/2006/relationships"><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tags" Target="../tags/tag288.xml"/><Relationship Id="rId7" Type="http://schemas.openxmlformats.org/officeDocument/2006/relationships/image" Target="../media/image7.png"/><Relationship Id="rId2" Type="http://schemas.openxmlformats.org/officeDocument/2006/relationships/tags" Target="../tags/tag287.xml"/><Relationship Id="rId1" Type="http://schemas.openxmlformats.org/officeDocument/2006/relationships/themeOverride" Target="../theme/themeOverride88.xml"/><Relationship Id="rId6" Type="http://schemas.openxmlformats.org/officeDocument/2006/relationships/image" Target="../media/image5.png"/><Relationship Id="rId5" Type="http://schemas.openxmlformats.org/officeDocument/2006/relationships/slideMaster" Target="../slideMasters/slideMaster4.xml"/><Relationship Id="rId4" Type="http://schemas.openxmlformats.org/officeDocument/2006/relationships/tags" Target="../tags/tag289.xml"/></Relationships>
</file>

<file path=ppt/slideLayouts/_rels/slideLayout124.xml.rels><?xml version="1.0" encoding="UTF-8" standalone="yes"?>
<Relationships xmlns="http://schemas.openxmlformats.org/package/2006/relationships"><Relationship Id="rId3" Type="http://schemas.openxmlformats.org/officeDocument/2006/relationships/tags" Target="../tags/tag290.xml"/><Relationship Id="rId7" Type="http://schemas.openxmlformats.org/officeDocument/2006/relationships/image" Target="../media/image6.emf"/><Relationship Id="rId2" Type="http://schemas.openxmlformats.org/officeDocument/2006/relationships/vmlDrawing" Target="../drawings/vmlDrawing15.vml"/><Relationship Id="rId1" Type="http://schemas.openxmlformats.org/officeDocument/2006/relationships/themeOverride" Target="../theme/themeOverride89.xml"/><Relationship Id="rId6" Type="http://schemas.openxmlformats.org/officeDocument/2006/relationships/oleObject" Target="../embeddings/oleObject2.bin"/><Relationship Id="rId5" Type="http://schemas.openxmlformats.org/officeDocument/2006/relationships/slideMaster" Target="../slideMasters/slideMaster4.xml"/><Relationship Id="rId4" Type="http://schemas.openxmlformats.org/officeDocument/2006/relationships/tags" Target="../tags/tag291.xml"/></Relationships>
</file>

<file path=ppt/slideLayouts/_rels/slideLayout125.xml.rels><?xml version="1.0" encoding="UTF-8" standalone="yes"?>
<Relationships xmlns="http://schemas.openxmlformats.org/package/2006/relationships"><Relationship Id="rId8" Type="http://schemas.openxmlformats.org/officeDocument/2006/relationships/tags" Target="../tags/tag297.xml"/><Relationship Id="rId3" Type="http://schemas.openxmlformats.org/officeDocument/2006/relationships/tags" Target="../tags/tag292.xml"/><Relationship Id="rId7" Type="http://schemas.openxmlformats.org/officeDocument/2006/relationships/tags" Target="../tags/tag296.xml"/><Relationship Id="rId12" Type="http://schemas.openxmlformats.org/officeDocument/2006/relationships/image" Target="../media/image9.png"/><Relationship Id="rId2" Type="http://schemas.openxmlformats.org/officeDocument/2006/relationships/vmlDrawing" Target="../drawings/vmlDrawing16.vml"/><Relationship Id="rId1" Type="http://schemas.openxmlformats.org/officeDocument/2006/relationships/themeOverride" Target="../theme/themeOverride90.xml"/><Relationship Id="rId6" Type="http://schemas.openxmlformats.org/officeDocument/2006/relationships/tags" Target="../tags/tag295.xml"/><Relationship Id="rId11" Type="http://schemas.openxmlformats.org/officeDocument/2006/relationships/image" Target="../media/image8.emf"/><Relationship Id="rId5" Type="http://schemas.openxmlformats.org/officeDocument/2006/relationships/tags" Target="../tags/tag294.xml"/><Relationship Id="rId10" Type="http://schemas.openxmlformats.org/officeDocument/2006/relationships/oleObject" Target="../embeddings/oleObject3.bin"/><Relationship Id="rId4" Type="http://schemas.openxmlformats.org/officeDocument/2006/relationships/tags" Target="../tags/tag293.xml"/><Relationship Id="rId9"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image" Target="../media/image10.jpg"/><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image" Target="../media/image8.emf"/><Relationship Id="rId2" Type="http://schemas.openxmlformats.org/officeDocument/2006/relationships/vmlDrawing" Target="../drawings/vmlDrawing17.vml"/><Relationship Id="rId1" Type="http://schemas.openxmlformats.org/officeDocument/2006/relationships/themeOverride" Target="../theme/themeOverride91.xml"/><Relationship Id="rId6" Type="http://schemas.openxmlformats.org/officeDocument/2006/relationships/tags" Target="../tags/tag301.xml"/><Relationship Id="rId11" Type="http://schemas.openxmlformats.org/officeDocument/2006/relationships/oleObject" Target="../embeddings/oleObject4.bin"/><Relationship Id="rId5" Type="http://schemas.openxmlformats.org/officeDocument/2006/relationships/tags" Target="../tags/tag300.xml"/><Relationship Id="rId10" Type="http://schemas.openxmlformats.org/officeDocument/2006/relationships/slideMaster" Target="../slideMasters/slideMaster4.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image" Target="../media/image9.png"/></Relationships>
</file>

<file path=ppt/slideLayouts/_rels/slideLayout127.xml.rels><?xml version="1.0" encoding="UTF-8" standalone="yes"?>
<Relationships xmlns="http://schemas.openxmlformats.org/package/2006/relationships"><Relationship Id="rId8" Type="http://schemas.openxmlformats.org/officeDocument/2006/relationships/tags" Target="../tags/tag310.xml"/><Relationship Id="rId3" Type="http://schemas.openxmlformats.org/officeDocument/2006/relationships/tags" Target="../tags/tag305.xml"/><Relationship Id="rId7" Type="http://schemas.openxmlformats.org/officeDocument/2006/relationships/tags" Target="../tags/tag309.xml"/><Relationship Id="rId12" Type="http://schemas.openxmlformats.org/officeDocument/2006/relationships/image" Target="../media/image9.png"/><Relationship Id="rId2" Type="http://schemas.openxmlformats.org/officeDocument/2006/relationships/vmlDrawing" Target="../drawings/vmlDrawing18.vml"/><Relationship Id="rId1" Type="http://schemas.openxmlformats.org/officeDocument/2006/relationships/themeOverride" Target="../theme/themeOverride92.xml"/><Relationship Id="rId6" Type="http://schemas.openxmlformats.org/officeDocument/2006/relationships/tags" Target="../tags/tag308.xml"/><Relationship Id="rId11" Type="http://schemas.openxmlformats.org/officeDocument/2006/relationships/image" Target="../media/image8.emf"/><Relationship Id="rId5" Type="http://schemas.openxmlformats.org/officeDocument/2006/relationships/tags" Target="../tags/tag307.xml"/><Relationship Id="rId10" Type="http://schemas.openxmlformats.org/officeDocument/2006/relationships/oleObject" Target="../embeddings/oleObject5.bin"/><Relationship Id="rId4" Type="http://schemas.openxmlformats.org/officeDocument/2006/relationships/tags" Target="../tags/tag306.xml"/><Relationship Id="rId9"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8" Type="http://schemas.openxmlformats.org/officeDocument/2006/relationships/tags" Target="../tags/tag316.xml"/><Relationship Id="rId3" Type="http://schemas.openxmlformats.org/officeDocument/2006/relationships/tags" Target="../tags/tag311.xml"/><Relationship Id="rId7" Type="http://schemas.openxmlformats.org/officeDocument/2006/relationships/tags" Target="../tags/tag315.xml"/><Relationship Id="rId12" Type="http://schemas.openxmlformats.org/officeDocument/2006/relationships/image" Target="../media/image9.png"/><Relationship Id="rId2" Type="http://schemas.openxmlformats.org/officeDocument/2006/relationships/vmlDrawing" Target="../drawings/vmlDrawing19.vml"/><Relationship Id="rId1" Type="http://schemas.openxmlformats.org/officeDocument/2006/relationships/themeOverride" Target="../theme/themeOverride93.xml"/><Relationship Id="rId6" Type="http://schemas.openxmlformats.org/officeDocument/2006/relationships/tags" Target="../tags/tag314.xml"/><Relationship Id="rId11" Type="http://schemas.openxmlformats.org/officeDocument/2006/relationships/image" Target="../media/image8.emf"/><Relationship Id="rId5" Type="http://schemas.openxmlformats.org/officeDocument/2006/relationships/tags" Target="../tags/tag313.xml"/><Relationship Id="rId10" Type="http://schemas.openxmlformats.org/officeDocument/2006/relationships/oleObject" Target="../embeddings/oleObject6.bin"/><Relationship Id="rId4" Type="http://schemas.openxmlformats.org/officeDocument/2006/relationships/tags" Target="../tags/tag312.xml"/><Relationship Id="rId9"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3" Type="http://schemas.openxmlformats.org/officeDocument/2006/relationships/tags" Target="../tags/tag317.xml"/><Relationship Id="rId7" Type="http://schemas.openxmlformats.org/officeDocument/2006/relationships/image" Target="../media/image6.emf"/><Relationship Id="rId2" Type="http://schemas.openxmlformats.org/officeDocument/2006/relationships/vmlDrawing" Target="../drawings/vmlDrawing20.vml"/><Relationship Id="rId1" Type="http://schemas.openxmlformats.org/officeDocument/2006/relationships/themeOverride" Target="../theme/themeOverride94.xml"/><Relationship Id="rId6" Type="http://schemas.openxmlformats.org/officeDocument/2006/relationships/oleObject" Target="../embeddings/oleObject7.bin"/><Relationship Id="rId5" Type="http://schemas.openxmlformats.org/officeDocument/2006/relationships/slideMaster" Target="../slideMasters/slideMaster4.xml"/><Relationship Id="rId4" Type="http://schemas.openxmlformats.org/officeDocument/2006/relationships/tags" Target="../tags/tag318.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hemeOverride" Target="../theme/themeOverride6.xml"/><Relationship Id="rId5" Type="http://schemas.openxmlformats.org/officeDocument/2006/relationships/image" Target="../media/image3.png"/><Relationship Id="rId4"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tags" Target="../tags/tag319.xml"/><Relationship Id="rId7" Type="http://schemas.openxmlformats.org/officeDocument/2006/relationships/image" Target="../media/image6.emf"/><Relationship Id="rId2" Type="http://schemas.openxmlformats.org/officeDocument/2006/relationships/vmlDrawing" Target="../drawings/vmlDrawing21.vml"/><Relationship Id="rId1" Type="http://schemas.openxmlformats.org/officeDocument/2006/relationships/themeOverride" Target="../theme/themeOverride95.xml"/><Relationship Id="rId6" Type="http://schemas.openxmlformats.org/officeDocument/2006/relationships/oleObject" Target="../embeddings/oleObject8.bin"/><Relationship Id="rId5" Type="http://schemas.openxmlformats.org/officeDocument/2006/relationships/slideMaster" Target="../slideMasters/slideMaster4.xml"/><Relationship Id="rId4" Type="http://schemas.openxmlformats.org/officeDocument/2006/relationships/tags" Target="../tags/tag320.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1.xml"/><Relationship Id="rId1" Type="http://schemas.openxmlformats.org/officeDocument/2006/relationships/themeOverride" Target="../theme/themeOverride96.xml"/></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323.xml"/><Relationship Id="rId7" Type="http://schemas.openxmlformats.org/officeDocument/2006/relationships/image" Target="../media/image9.png"/><Relationship Id="rId2" Type="http://schemas.openxmlformats.org/officeDocument/2006/relationships/tags" Target="../tags/tag322.xml"/><Relationship Id="rId1" Type="http://schemas.openxmlformats.org/officeDocument/2006/relationships/themeOverride" Target="../theme/themeOverride97.xml"/><Relationship Id="rId6" Type="http://schemas.openxmlformats.org/officeDocument/2006/relationships/slideMaster" Target="../slideMasters/slideMaster4.xml"/><Relationship Id="rId5" Type="http://schemas.openxmlformats.org/officeDocument/2006/relationships/tags" Target="../tags/tag325.xml"/><Relationship Id="rId4" Type="http://schemas.openxmlformats.org/officeDocument/2006/relationships/tags" Target="../tags/tag324.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6.xml"/><Relationship Id="rId1" Type="http://schemas.openxmlformats.org/officeDocument/2006/relationships/themeOverride" Target="../theme/themeOverride98.xml"/></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7.xml"/><Relationship Id="rId1" Type="http://schemas.openxmlformats.org/officeDocument/2006/relationships/themeOverride" Target="../theme/themeOverride99.xml"/></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8.xml"/><Relationship Id="rId1" Type="http://schemas.openxmlformats.org/officeDocument/2006/relationships/themeOverride" Target="../theme/themeOverride100.xml"/></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9.xml"/><Relationship Id="rId1" Type="http://schemas.openxmlformats.org/officeDocument/2006/relationships/themeOverride" Target="../theme/themeOverride101.xml"/></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0.xml"/><Relationship Id="rId1" Type="http://schemas.openxmlformats.org/officeDocument/2006/relationships/themeOverride" Target="../theme/themeOverride10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332.xml"/><Relationship Id="rId7" Type="http://schemas.openxmlformats.org/officeDocument/2006/relationships/slideMaster" Target="../slideMasters/slideMaster4.xml"/><Relationship Id="rId2" Type="http://schemas.openxmlformats.org/officeDocument/2006/relationships/tags" Target="../tags/tag331.xml"/><Relationship Id="rId1" Type="http://schemas.openxmlformats.org/officeDocument/2006/relationships/themeOverride" Target="../theme/themeOverride103.xml"/><Relationship Id="rId6" Type="http://schemas.openxmlformats.org/officeDocument/2006/relationships/tags" Target="../tags/tag335.xml"/><Relationship Id="rId5" Type="http://schemas.openxmlformats.org/officeDocument/2006/relationships/tags" Target="../tags/tag334.xml"/><Relationship Id="rId4" Type="http://schemas.openxmlformats.org/officeDocument/2006/relationships/tags" Target="../tags/tag333.xml"/><Relationship Id="rId9" Type="http://schemas.openxmlformats.org/officeDocument/2006/relationships/image" Target="../media/image9.png"/></Relationships>
</file>

<file path=ppt/slideLayouts/_rels/slideLayout139.xml.rels><?xml version="1.0" encoding="UTF-8" standalone="yes"?>
<Relationships xmlns="http://schemas.openxmlformats.org/package/2006/relationships"><Relationship Id="rId3" Type="http://schemas.openxmlformats.org/officeDocument/2006/relationships/tags" Target="../tags/tag336.xml"/><Relationship Id="rId2" Type="http://schemas.openxmlformats.org/officeDocument/2006/relationships/vmlDrawing" Target="../drawings/vmlDrawing22.vml"/><Relationship Id="rId1" Type="http://schemas.openxmlformats.org/officeDocument/2006/relationships/themeOverride" Target="../theme/themeOverride104.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hemeOverride" Target="../theme/themeOverride7.xml"/><Relationship Id="rId5" Type="http://schemas.openxmlformats.org/officeDocument/2006/relationships/image" Target="../media/image3.png"/><Relationship Id="rId4"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337.xml"/><Relationship Id="rId7" Type="http://schemas.openxmlformats.org/officeDocument/2006/relationships/image" Target="../media/image6.emf"/><Relationship Id="rId2" Type="http://schemas.openxmlformats.org/officeDocument/2006/relationships/vmlDrawing" Target="../drawings/vmlDrawing23.vml"/><Relationship Id="rId1" Type="http://schemas.openxmlformats.org/officeDocument/2006/relationships/themeOverride" Target="../theme/themeOverride105.xml"/><Relationship Id="rId6" Type="http://schemas.openxmlformats.org/officeDocument/2006/relationships/oleObject" Target="../embeddings/oleObject10.bin"/><Relationship Id="rId5" Type="http://schemas.openxmlformats.org/officeDocument/2006/relationships/slideMaster" Target="../slideMasters/slideMaster4.xml"/><Relationship Id="rId4" Type="http://schemas.openxmlformats.org/officeDocument/2006/relationships/tags" Target="../tags/tag338.xml"/></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339.xml"/><Relationship Id="rId7" Type="http://schemas.openxmlformats.org/officeDocument/2006/relationships/oleObject" Target="../embeddings/oleObject11.bin"/><Relationship Id="rId2" Type="http://schemas.openxmlformats.org/officeDocument/2006/relationships/vmlDrawing" Target="../drawings/vmlDrawing24.vml"/><Relationship Id="rId1" Type="http://schemas.openxmlformats.org/officeDocument/2006/relationships/themeOverride" Target="../theme/themeOverride106.xml"/><Relationship Id="rId6" Type="http://schemas.openxmlformats.org/officeDocument/2006/relationships/slideMaster" Target="../slideMasters/slideMaster4.xml"/><Relationship Id="rId5" Type="http://schemas.openxmlformats.org/officeDocument/2006/relationships/tags" Target="../tags/tag341.xml"/><Relationship Id="rId4" Type="http://schemas.openxmlformats.org/officeDocument/2006/relationships/tags" Target="../tags/tag340.xml"/></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342.xml"/><Relationship Id="rId7" Type="http://schemas.openxmlformats.org/officeDocument/2006/relationships/oleObject" Target="../embeddings/oleObject12.bin"/><Relationship Id="rId2" Type="http://schemas.openxmlformats.org/officeDocument/2006/relationships/vmlDrawing" Target="../drawings/vmlDrawing25.vml"/><Relationship Id="rId1" Type="http://schemas.openxmlformats.org/officeDocument/2006/relationships/themeOverride" Target="../theme/themeOverride107.xml"/><Relationship Id="rId6" Type="http://schemas.openxmlformats.org/officeDocument/2006/relationships/slideMaster" Target="../slideMasters/slideMaster4.xml"/><Relationship Id="rId5" Type="http://schemas.openxmlformats.org/officeDocument/2006/relationships/tags" Target="../tags/tag344.xml"/><Relationship Id="rId4" Type="http://schemas.openxmlformats.org/officeDocument/2006/relationships/tags" Target="../tags/tag343.xml"/></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46.xml"/><Relationship Id="rId7" Type="http://schemas.openxmlformats.org/officeDocument/2006/relationships/slideMaster" Target="../slideMasters/slideMaster4.xml"/><Relationship Id="rId2" Type="http://schemas.openxmlformats.org/officeDocument/2006/relationships/tags" Target="../tags/tag345.xml"/><Relationship Id="rId1" Type="http://schemas.openxmlformats.org/officeDocument/2006/relationships/themeOverride" Target="../theme/themeOverride108.xml"/><Relationship Id="rId6" Type="http://schemas.openxmlformats.org/officeDocument/2006/relationships/tags" Target="../tags/tag349.xml"/><Relationship Id="rId5" Type="http://schemas.openxmlformats.org/officeDocument/2006/relationships/tags" Target="../tags/tag348.xml"/><Relationship Id="rId4" Type="http://schemas.openxmlformats.org/officeDocument/2006/relationships/tags" Target="../tags/tag347.xml"/></Relationships>
</file>

<file path=ppt/slideLayouts/_rels/slideLayout144.xml.rels><?xml version="1.0" encoding="UTF-8" standalone="yes"?>
<Relationships xmlns="http://schemas.openxmlformats.org/package/2006/relationships"><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hemeOverride" Target="../theme/themeOverride109.xml"/><Relationship Id="rId5" Type="http://schemas.openxmlformats.org/officeDocument/2006/relationships/image" Target="../media/image3.png"/><Relationship Id="rId4"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3" Type="http://schemas.openxmlformats.org/officeDocument/2006/relationships/tags" Target="../tags/tag353.xml"/><Relationship Id="rId7" Type="http://schemas.openxmlformats.org/officeDocument/2006/relationships/image" Target="../media/image9.png"/><Relationship Id="rId2" Type="http://schemas.openxmlformats.org/officeDocument/2006/relationships/tags" Target="../tags/tag352.xml"/><Relationship Id="rId1" Type="http://schemas.openxmlformats.org/officeDocument/2006/relationships/themeOverride" Target="../theme/themeOverride110.xml"/><Relationship Id="rId6" Type="http://schemas.openxmlformats.org/officeDocument/2006/relationships/slideMaster" Target="../slideMasters/slideMaster4.xml"/><Relationship Id="rId5" Type="http://schemas.openxmlformats.org/officeDocument/2006/relationships/tags" Target="../tags/tag355.xml"/><Relationship Id="rId4" Type="http://schemas.openxmlformats.org/officeDocument/2006/relationships/tags" Target="../tags/tag35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4.xml"/><Relationship Id="rId1" Type="http://schemas.openxmlformats.org/officeDocument/2006/relationships/tags" Target="../tags/tag356.xml"/></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58.xml"/><Relationship Id="rId1" Type="http://schemas.openxmlformats.org/officeDocument/2006/relationships/tags" Target="../tags/tag357.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0.xml"/><Relationship Id="rId1" Type="http://schemas.openxmlformats.org/officeDocument/2006/relationships/tags" Target="../tags/tag359.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2.xml"/><Relationship Id="rId1" Type="http://schemas.openxmlformats.org/officeDocument/2006/relationships/tags" Target="../tags/tag36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4.png"/><Relationship Id="rId2" Type="http://schemas.openxmlformats.org/officeDocument/2006/relationships/tags" Target="../tags/tag21.xml"/><Relationship Id="rId1" Type="http://schemas.openxmlformats.org/officeDocument/2006/relationships/themeOverride" Target="../theme/themeOverride8.xml"/><Relationship Id="rId6" Type="http://schemas.openxmlformats.org/officeDocument/2006/relationships/slideMaster" Target="../slideMasters/slideMaster2.xml"/><Relationship Id="rId5" Type="http://schemas.openxmlformats.org/officeDocument/2006/relationships/tags" Target="../tags/tag24.xml"/><Relationship Id="rId4" Type="http://schemas.openxmlformats.org/officeDocument/2006/relationships/tags" Target="../tags/tag23.xml"/></Relationships>
</file>

<file path=ppt/slideLayouts/_rels/slideLayout150.xml.rels><?xml version="1.0" encoding="UTF-8" standalone="yes"?>
<Relationships xmlns="http://schemas.openxmlformats.org/package/2006/relationships"><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367.xml"/><Relationship Id="rId7" Type="http://schemas.openxmlformats.org/officeDocument/2006/relationships/slideMaster" Target="../slideMasters/slideMaster4.xml"/><Relationship Id="rId2" Type="http://schemas.openxmlformats.org/officeDocument/2006/relationships/tags" Target="../tags/tag366.xml"/><Relationship Id="rId1" Type="http://schemas.openxmlformats.org/officeDocument/2006/relationships/vmlDrawing" Target="../drawings/vmlDrawing26.vml"/><Relationship Id="rId6" Type="http://schemas.openxmlformats.org/officeDocument/2006/relationships/tags" Target="../tags/tag370.xml"/><Relationship Id="rId11" Type="http://schemas.openxmlformats.org/officeDocument/2006/relationships/image" Target="../media/image7.png"/><Relationship Id="rId5" Type="http://schemas.openxmlformats.org/officeDocument/2006/relationships/tags" Target="../tags/tag369.xml"/><Relationship Id="rId10" Type="http://schemas.openxmlformats.org/officeDocument/2006/relationships/image" Target="../media/image9.png"/><Relationship Id="rId4" Type="http://schemas.openxmlformats.org/officeDocument/2006/relationships/tags" Target="../tags/tag368.xml"/><Relationship Id="rId9" Type="http://schemas.openxmlformats.org/officeDocument/2006/relationships/image" Target="../media/image11.emf"/></Relationships>
</file>

<file path=ppt/slideLayouts/_rels/slideLayout152.xml.rels><?xml version="1.0" encoding="UTF-8" standalone="yes"?>
<Relationships xmlns="http://schemas.openxmlformats.org/package/2006/relationships"><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ags" Target="../tags/tag371.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image" Target="../media/image9.png"/><Relationship Id="rId5" Type="http://schemas.openxmlformats.org/officeDocument/2006/relationships/slideMaster" Target="../slideMasters/slideMaster4.xml"/><Relationship Id="rId4" Type="http://schemas.openxmlformats.org/officeDocument/2006/relationships/tags" Target="../tags/tag377.xml"/></Relationships>
</file>

<file path=ppt/slideLayouts/_rels/slideLayout154.xml.rels><?xml version="1.0" encoding="UTF-8" standalone="yes"?>
<Relationships xmlns="http://schemas.openxmlformats.org/package/2006/relationships"><Relationship Id="rId3" Type="http://schemas.openxmlformats.org/officeDocument/2006/relationships/tags" Target="../tags/tag380.xml"/><Relationship Id="rId2" Type="http://schemas.openxmlformats.org/officeDocument/2006/relationships/tags" Target="../tags/tag379.xml"/><Relationship Id="rId1" Type="http://schemas.openxmlformats.org/officeDocument/2006/relationships/tags" Target="../tags/tag378.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84.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85.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86.xml"/></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88.xml"/><Relationship Id="rId1" Type="http://schemas.openxmlformats.org/officeDocument/2006/relationships/tags" Target="../tags/tag387.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4.png"/><Relationship Id="rId2" Type="http://schemas.openxmlformats.org/officeDocument/2006/relationships/tags" Target="../tags/tag25.xml"/><Relationship Id="rId1" Type="http://schemas.openxmlformats.org/officeDocument/2006/relationships/themeOverride" Target="../theme/themeOverride9.xml"/><Relationship Id="rId6" Type="http://schemas.openxmlformats.org/officeDocument/2006/relationships/slideMaster" Target="../slideMasters/slideMaster2.xml"/><Relationship Id="rId5" Type="http://schemas.openxmlformats.org/officeDocument/2006/relationships/tags" Target="../tags/tag28.xml"/><Relationship Id="rId4" Type="http://schemas.openxmlformats.org/officeDocument/2006/relationships/tags" Target="../tags/tag27.xml"/></Relationships>
</file>

<file path=ppt/slideLayouts/_rels/slideLayout160.xml.rels><?xml version="1.0" encoding="UTF-8" standalone="yes"?>
<Relationships xmlns="http://schemas.openxmlformats.org/package/2006/relationships"><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3" Type="http://schemas.openxmlformats.org/officeDocument/2006/relationships/tags" Target="../tags/tag394.xml"/><Relationship Id="rId2" Type="http://schemas.openxmlformats.org/officeDocument/2006/relationships/tags" Target="../tags/tag393.xml"/><Relationship Id="rId1" Type="http://schemas.openxmlformats.org/officeDocument/2006/relationships/tags" Target="../tags/tag392.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3" Type="http://schemas.openxmlformats.org/officeDocument/2006/relationships/tags" Target="../tags/tag397.xml"/><Relationship Id="rId2" Type="http://schemas.openxmlformats.org/officeDocument/2006/relationships/tags" Target="../tags/tag396.xml"/><Relationship Id="rId1" Type="http://schemas.openxmlformats.org/officeDocument/2006/relationships/tags" Target="../tags/tag395.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98.xml"/></Relationships>
</file>

<file path=ppt/slideLayouts/_rels/slideLayout16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99.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0.xml"/></Relationships>
</file>

<file path=ppt/slideLayouts/_rels/slideLayout16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1.xml"/></Relationships>
</file>

<file path=ppt/slideLayouts/_rels/slideLayout167.xml.rels><?xml version="1.0" encoding="UTF-8" standalone="yes"?>
<Relationships xmlns="http://schemas.openxmlformats.org/package/2006/relationships"><Relationship Id="rId3" Type="http://schemas.openxmlformats.org/officeDocument/2006/relationships/tags" Target="../tags/tag404.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image" Target="../media/image9.png"/><Relationship Id="rId5" Type="http://schemas.openxmlformats.org/officeDocument/2006/relationships/slideMaster" Target="../slideMasters/slideMaster4.xml"/><Relationship Id="rId4" Type="http://schemas.openxmlformats.org/officeDocument/2006/relationships/tags" Target="../tags/tag405.xml"/></Relationships>
</file>

<file path=ppt/slideLayouts/_rels/slideLayout168.xml.rels><?xml version="1.0" encoding="UTF-8" standalone="yes"?>
<Relationships xmlns="http://schemas.openxmlformats.org/package/2006/relationships"><Relationship Id="rId3" Type="http://schemas.openxmlformats.org/officeDocument/2006/relationships/tags" Target="../tags/tag408.xml"/><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image" Target="../media/image9.png"/><Relationship Id="rId5" Type="http://schemas.openxmlformats.org/officeDocument/2006/relationships/slideMaster" Target="../slideMasters/slideMaster4.xml"/><Relationship Id="rId4" Type="http://schemas.openxmlformats.org/officeDocument/2006/relationships/tags" Target="../tags/tag409.xml"/></Relationships>
</file>

<file path=ppt/slideLayouts/_rels/slideLayout16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11.xml"/><Relationship Id="rId1" Type="http://schemas.openxmlformats.org/officeDocument/2006/relationships/tags" Target="../tags/tag410.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4.png"/><Relationship Id="rId2" Type="http://schemas.openxmlformats.org/officeDocument/2006/relationships/tags" Target="../tags/tag29.xml"/><Relationship Id="rId1" Type="http://schemas.openxmlformats.org/officeDocument/2006/relationships/themeOverride" Target="../theme/themeOverride10.xml"/><Relationship Id="rId6" Type="http://schemas.openxmlformats.org/officeDocument/2006/relationships/slideMaster" Target="../slideMasters/slideMaster2.xml"/><Relationship Id="rId5" Type="http://schemas.openxmlformats.org/officeDocument/2006/relationships/tags" Target="../tags/tag32.xml"/><Relationship Id="rId4" Type="http://schemas.openxmlformats.org/officeDocument/2006/relationships/tags" Target="../tags/tag31.xml"/></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13.xml"/><Relationship Id="rId1" Type="http://schemas.openxmlformats.org/officeDocument/2006/relationships/tags" Target="../tags/tag412.xml"/><Relationship Id="rId4" Type="http://schemas.openxmlformats.org/officeDocument/2006/relationships/image" Target="../media/image3.png"/></Relationships>
</file>

<file path=ppt/slideLayouts/_rels/slideLayout171.xml.rels><?xml version="1.0" encoding="UTF-8" standalone="yes"?>
<Relationships xmlns="http://schemas.openxmlformats.org/package/2006/relationships"><Relationship Id="rId3" Type="http://schemas.openxmlformats.org/officeDocument/2006/relationships/tags" Target="../tags/tag416.xml"/><Relationship Id="rId7" Type="http://schemas.openxmlformats.org/officeDocument/2006/relationships/image" Target="../media/image9.png"/><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image" Target="../media/image3.png"/><Relationship Id="rId5" Type="http://schemas.openxmlformats.org/officeDocument/2006/relationships/slideMaster" Target="../slideMasters/slideMaster4.xml"/><Relationship Id="rId4" Type="http://schemas.openxmlformats.org/officeDocument/2006/relationships/tags" Target="../tags/tag417.xml"/></Relationships>
</file>

<file path=ppt/slideLayouts/_rels/slideLayout172.xml.rels><?xml version="1.0" encoding="UTF-8" standalone="yes"?>
<Relationships xmlns="http://schemas.openxmlformats.org/package/2006/relationships"><Relationship Id="rId3" Type="http://schemas.openxmlformats.org/officeDocument/2006/relationships/tags" Target="../tags/tag420.xml"/><Relationship Id="rId7" Type="http://schemas.openxmlformats.org/officeDocument/2006/relationships/image" Target="../media/image9.png"/><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image" Target="../media/image3.png"/><Relationship Id="rId5" Type="http://schemas.openxmlformats.org/officeDocument/2006/relationships/slideMaster" Target="../slideMasters/slideMaster4.xml"/><Relationship Id="rId4" Type="http://schemas.openxmlformats.org/officeDocument/2006/relationships/tags" Target="../tags/tag421.xml"/></Relationships>
</file>

<file path=ppt/slideLayouts/_rels/slideLayout173.xml.rels><?xml version="1.0" encoding="UTF-8" standalone="yes"?>
<Relationships xmlns="http://schemas.openxmlformats.org/package/2006/relationships"><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3" Type="http://schemas.openxmlformats.org/officeDocument/2006/relationships/tags" Target="../tags/tag431.xml"/><Relationship Id="rId7" Type="http://schemas.openxmlformats.org/officeDocument/2006/relationships/image" Target="../media/image7.png"/><Relationship Id="rId2" Type="http://schemas.openxmlformats.org/officeDocument/2006/relationships/tags" Target="../tags/tag430.xml"/><Relationship Id="rId1" Type="http://schemas.openxmlformats.org/officeDocument/2006/relationships/themeOverride" Target="../theme/themeOverride111.xml"/><Relationship Id="rId6" Type="http://schemas.openxmlformats.org/officeDocument/2006/relationships/image" Target="../media/image5.png"/><Relationship Id="rId5" Type="http://schemas.openxmlformats.org/officeDocument/2006/relationships/slideMaster" Target="../slideMasters/slideMaster5.xml"/><Relationship Id="rId4" Type="http://schemas.openxmlformats.org/officeDocument/2006/relationships/tags" Target="../tags/tag432.xml"/></Relationships>
</file>

<file path=ppt/slideLayouts/_rels/slideLayout175.xml.rels><?xml version="1.0" encoding="UTF-8" standalone="yes"?>
<Relationships xmlns="http://schemas.openxmlformats.org/package/2006/relationships"><Relationship Id="rId3" Type="http://schemas.openxmlformats.org/officeDocument/2006/relationships/tags" Target="../tags/tag433.xml"/><Relationship Id="rId7" Type="http://schemas.openxmlformats.org/officeDocument/2006/relationships/image" Target="../media/image6.emf"/><Relationship Id="rId2" Type="http://schemas.openxmlformats.org/officeDocument/2006/relationships/vmlDrawing" Target="../drawings/vmlDrawing28.vml"/><Relationship Id="rId1" Type="http://schemas.openxmlformats.org/officeDocument/2006/relationships/themeOverride" Target="../theme/themeOverride112.xml"/><Relationship Id="rId6" Type="http://schemas.openxmlformats.org/officeDocument/2006/relationships/oleObject" Target="../embeddings/oleObject2.bin"/><Relationship Id="rId5" Type="http://schemas.openxmlformats.org/officeDocument/2006/relationships/slideMaster" Target="../slideMasters/slideMaster5.xml"/><Relationship Id="rId4" Type="http://schemas.openxmlformats.org/officeDocument/2006/relationships/tags" Target="../tags/tag434.xml"/></Relationships>
</file>

<file path=ppt/slideLayouts/_rels/slideLayout176.xml.rels><?xml version="1.0" encoding="UTF-8" standalone="yes"?>
<Relationships xmlns="http://schemas.openxmlformats.org/package/2006/relationships"><Relationship Id="rId8" Type="http://schemas.openxmlformats.org/officeDocument/2006/relationships/tags" Target="../tags/tag440.xml"/><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image" Target="../media/image9.png"/><Relationship Id="rId2" Type="http://schemas.openxmlformats.org/officeDocument/2006/relationships/vmlDrawing" Target="../drawings/vmlDrawing29.vml"/><Relationship Id="rId1" Type="http://schemas.openxmlformats.org/officeDocument/2006/relationships/themeOverride" Target="../theme/themeOverride113.xml"/><Relationship Id="rId6" Type="http://schemas.openxmlformats.org/officeDocument/2006/relationships/tags" Target="../tags/tag438.xml"/><Relationship Id="rId11" Type="http://schemas.openxmlformats.org/officeDocument/2006/relationships/image" Target="../media/image8.emf"/><Relationship Id="rId5" Type="http://schemas.openxmlformats.org/officeDocument/2006/relationships/tags" Target="../tags/tag437.xml"/><Relationship Id="rId10" Type="http://schemas.openxmlformats.org/officeDocument/2006/relationships/oleObject" Target="../embeddings/oleObject3.bin"/><Relationship Id="rId4" Type="http://schemas.openxmlformats.org/officeDocument/2006/relationships/tags" Target="../tags/tag436.xml"/><Relationship Id="rId9"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8" Type="http://schemas.openxmlformats.org/officeDocument/2006/relationships/tags" Target="../tags/tag446.xml"/><Relationship Id="rId13" Type="http://schemas.openxmlformats.org/officeDocument/2006/relationships/image" Target="../media/image10.jpg"/><Relationship Id="rId3" Type="http://schemas.openxmlformats.org/officeDocument/2006/relationships/tags" Target="../tags/tag441.xml"/><Relationship Id="rId7" Type="http://schemas.openxmlformats.org/officeDocument/2006/relationships/tags" Target="../tags/tag445.xml"/><Relationship Id="rId12" Type="http://schemas.openxmlformats.org/officeDocument/2006/relationships/image" Target="../media/image8.emf"/><Relationship Id="rId2" Type="http://schemas.openxmlformats.org/officeDocument/2006/relationships/vmlDrawing" Target="../drawings/vmlDrawing30.vml"/><Relationship Id="rId1" Type="http://schemas.openxmlformats.org/officeDocument/2006/relationships/themeOverride" Target="../theme/themeOverride114.xml"/><Relationship Id="rId6" Type="http://schemas.openxmlformats.org/officeDocument/2006/relationships/tags" Target="../tags/tag444.xml"/><Relationship Id="rId11" Type="http://schemas.openxmlformats.org/officeDocument/2006/relationships/oleObject" Target="../embeddings/oleObject4.bin"/><Relationship Id="rId5" Type="http://schemas.openxmlformats.org/officeDocument/2006/relationships/tags" Target="../tags/tag443.xml"/><Relationship Id="rId10" Type="http://schemas.openxmlformats.org/officeDocument/2006/relationships/slideMaster" Target="../slideMasters/slideMaster5.xml"/><Relationship Id="rId4" Type="http://schemas.openxmlformats.org/officeDocument/2006/relationships/tags" Target="../tags/tag442.xml"/><Relationship Id="rId9" Type="http://schemas.openxmlformats.org/officeDocument/2006/relationships/tags" Target="../tags/tag447.xml"/><Relationship Id="rId14" Type="http://schemas.openxmlformats.org/officeDocument/2006/relationships/image" Target="../media/image9.png"/></Relationships>
</file>

<file path=ppt/slideLayouts/_rels/slideLayout178.xml.rels><?xml version="1.0" encoding="UTF-8" standalone="yes"?>
<Relationships xmlns="http://schemas.openxmlformats.org/package/2006/relationships"><Relationship Id="rId8" Type="http://schemas.openxmlformats.org/officeDocument/2006/relationships/tags" Target="../tags/tag453.xml"/><Relationship Id="rId3" Type="http://schemas.openxmlformats.org/officeDocument/2006/relationships/tags" Target="../tags/tag448.xml"/><Relationship Id="rId7" Type="http://schemas.openxmlformats.org/officeDocument/2006/relationships/tags" Target="../tags/tag452.xml"/><Relationship Id="rId12" Type="http://schemas.openxmlformats.org/officeDocument/2006/relationships/image" Target="../media/image9.png"/><Relationship Id="rId2" Type="http://schemas.openxmlformats.org/officeDocument/2006/relationships/vmlDrawing" Target="../drawings/vmlDrawing31.vml"/><Relationship Id="rId1" Type="http://schemas.openxmlformats.org/officeDocument/2006/relationships/themeOverride" Target="../theme/themeOverride115.xml"/><Relationship Id="rId6" Type="http://schemas.openxmlformats.org/officeDocument/2006/relationships/tags" Target="../tags/tag451.xml"/><Relationship Id="rId11" Type="http://schemas.openxmlformats.org/officeDocument/2006/relationships/image" Target="../media/image8.emf"/><Relationship Id="rId5" Type="http://schemas.openxmlformats.org/officeDocument/2006/relationships/tags" Target="../tags/tag450.xml"/><Relationship Id="rId10" Type="http://schemas.openxmlformats.org/officeDocument/2006/relationships/oleObject" Target="../embeddings/oleObject5.bin"/><Relationship Id="rId4" Type="http://schemas.openxmlformats.org/officeDocument/2006/relationships/tags" Target="../tags/tag449.xml"/><Relationship Id="rId9"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8" Type="http://schemas.openxmlformats.org/officeDocument/2006/relationships/tags" Target="../tags/tag459.xml"/><Relationship Id="rId3" Type="http://schemas.openxmlformats.org/officeDocument/2006/relationships/tags" Target="../tags/tag454.xml"/><Relationship Id="rId7" Type="http://schemas.openxmlformats.org/officeDocument/2006/relationships/tags" Target="../tags/tag458.xml"/><Relationship Id="rId12" Type="http://schemas.openxmlformats.org/officeDocument/2006/relationships/image" Target="../media/image9.png"/><Relationship Id="rId2" Type="http://schemas.openxmlformats.org/officeDocument/2006/relationships/vmlDrawing" Target="../drawings/vmlDrawing32.vml"/><Relationship Id="rId1" Type="http://schemas.openxmlformats.org/officeDocument/2006/relationships/themeOverride" Target="../theme/themeOverride116.xml"/><Relationship Id="rId6" Type="http://schemas.openxmlformats.org/officeDocument/2006/relationships/tags" Target="../tags/tag457.xml"/><Relationship Id="rId11" Type="http://schemas.openxmlformats.org/officeDocument/2006/relationships/image" Target="../media/image8.emf"/><Relationship Id="rId5" Type="http://schemas.openxmlformats.org/officeDocument/2006/relationships/tags" Target="../tags/tag456.xml"/><Relationship Id="rId10" Type="http://schemas.openxmlformats.org/officeDocument/2006/relationships/oleObject" Target="../embeddings/oleObject6.bin"/><Relationship Id="rId4" Type="http://schemas.openxmlformats.org/officeDocument/2006/relationships/tags" Target="../tags/tag455.xml"/><Relationship Id="rId9"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4.png"/><Relationship Id="rId2" Type="http://schemas.openxmlformats.org/officeDocument/2006/relationships/tags" Target="../tags/tag33.xml"/><Relationship Id="rId1" Type="http://schemas.openxmlformats.org/officeDocument/2006/relationships/themeOverride" Target="../theme/themeOverride11.xml"/><Relationship Id="rId6" Type="http://schemas.openxmlformats.org/officeDocument/2006/relationships/slideMaster" Target="../slideMasters/slideMaster2.xml"/><Relationship Id="rId5" Type="http://schemas.openxmlformats.org/officeDocument/2006/relationships/tags" Target="../tags/tag36.xml"/><Relationship Id="rId4" Type="http://schemas.openxmlformats.org/officeDocument/2006/relationships/tags" Target="../tags/tag35.xml"/></Relationships>
</file>

<file path=ppt/slideLayouts/_rels/slideLayout180.xml.rels><?xml version="1.0" encoding="UTF-8" standalone="yes"?>
<Relationships xmlns="http://schemas.openxmlformats.org/package/2006/relationships"><Relationship Id="rId3" Type="http://schemas.openxmlformats.org/officeDocument/2006/relationships/tags" Target="../tags/tag460.xml"/><Relationship Id="rId7" Type="http://schemas.openxmlformats.org/officeDocument/2006/relationships/image" Target="../media/image6.emf"/><Relationship Id="rId2" Type="http://schemas.openxmlformats.org/officeDocument/2006/relationships/vmlDrawing" Target="../drawings/vmlDrawing33.vml"/><Relationship Id="rId1" Type="http://schemas.openxmlformats.org/officeDocument/2006/relationships/themeOverride" Target="../theme/themeOverride117.xml"/><Relationship Id="rId6" Type="http://schemas.openxmlformats.org/officeDocument/2006/relationships/oleObject" Target="../embeddings/oleObject7.bin"/><Relationship Id="rId5" Type="http://schemas.openxmlformats.org/officeDocument/2006/relationships/slideMaster" Target="../slideMasters/slideMaster5.xml"/><Relationship Id="rId4" Type="http://schemas.openxmlformats.org/officeDocument/2006/relationships/tags" Target="../tags/tag461.xml"/></Relationships>
</file>

<file path=ppt/slideLayouts/_rels/slideLayout181.xml.rels><?xml version="1.0" encoding="UTF-8" standalone="yes"?>
<Relationships xmlns="http://schemas.openxmlformats.org/package/2006/relationships"><Relationship Id="rId3" Type="http://schemas.openxmlformats.org/officeDocument/2006/relationships/tags" Target="../tags/tag462.xml"/><Relationship Id="rId7" Type="http://schemas.openxmlformats.org/officeDocument/2006/relationships/image" Target="../media/image6.emf"/><Relationship Id="rId2" Type="http://schemas.openxmlformats.org/officeDocument/2006/relationships/vmlDrawing" Target="../drawings/vmlDrawing34.vml"/><Relationship Id="rId1" Type="http://schemas.openxmlformats.org/officeDocument/2006/relationships/themeOverride" Target="../theme/themeOverride118.xml"/><Relationship Id="rId6" Type="http://schemas.openxmlformats.org/officeDocument/2006/relationships/oleObject" Target="../embeddings/oleObject8.bin"/><Relationship Id="rId5" Type="http://schemas.openxmlformats.org/officeDocument/2006/relationships/slideMaster" Target="../slideMasters/slideMaster5.xml"/><Relationship Id="rId4" Type="http://schemas.openxmlformats.org/officeDocument/2006/relationships/tags" Target="../tags/tag463.xml"/></Relationships>
</file>

<file path=ppt/slideLayouts/_rels/slideLayout18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64.xml"/><Relationship Id="rId1" Type="http://schemas.openxmlformats.org/officeDocument/2006/relationships/themeOverride" Target="../theme/themeOverride119.xml"/></Relationships>
</file>

<file path=ppt/slideLayouts/_rels/slideLayout183.xml.rels><?xml version="1.0" encoding="UTF-8" standalone="yes"?>
<Relationships xmlns="http://schemas.openxmlformats.org/package/2006/relationships"><Relationship Id="rId3" Type="http://schemas.openxmlformats.org/officeDocument/2006/relationships/tags" Target="../tags/tag466.xml"/><Relationship Id="rId7" Type="http://schemas.openxmlformats.org/officeDocument/2006/relationships/image" Target="../media/image9.png"/><Relationship Id="rId2" Type="http://schemas.openxmlformats.org/officeDocument/2006/relationships/tags" Target="../tags/tag465.xml"/><Relationship Id="rId1" Type="http://schemas.openxmlformats.org/officeDocument/2006/relationships/themeOverride" Target="../theme/themeOverride120.xml"/><Relationship Id="rId6" Type="http://schemas.openxmlformats.org/officeDocument/2006/relationships/slideMaster" Target="../slideMasters/slideMaster5.xml"/><Relationship Id="rId5" Type="http://schemas.openxmlformats.org/officeDocument/2006/relationships/tags" Target="../tags/tag468.xml"/><Relationship Id="rId4" Type="http://schemas.openxmlformats.org/officeDocument/2006/relationships/tags" Target="../tags/tag467.xml"/></Relationships>
</file>

<file path=ppt/slideLayouts/_rels/slideLayout18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69.xml"/><Relationship Id="rId1" Type="http://schemas.openxmlformats.org/officeDocument/2006/relationships/themeOverride" Target="../theme/themeOverride121.xml"/></Relationships>
</file>

<file path=ppt/slideLayouts/_rels/slideLayout18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70.xml"/><Relationship Id="rId1" Type="http://schemas.openxmlformats.org/officeDocument/2006/relationships/themeOverride" Target="../theme/themeOverride122.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71.xml"/><Relationship Id="rId1" Type="http://schemas.openxmlformats.org/officeDocument/2006/relationships/themeOverride" Target="../theme/themeOverride123.xml"/></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72.xml"/><Relationship Id="rId1" Type="http://schemas.openxmlformats.org/officeDocument/2006/relationships/themeOverride" Target="../theme/themeOverride124.xml"/></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73.xml"/><Relationship Id="rId1" Type="http://schemas.openxmlformats.org/officeDocument/2006/relationships/themeOverride" Target="../theme/themeOverride125.xml"/></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475.xml"/><Relationship Id="rId7" Type="http://schemas.openxmlformats.org/officeDocument/2006/relationships/slideMaster" Target="../slideMasters/slideMaster5.xml"/><Relationship Id="rId2" Type="http://schemas.openxmlformats.org/officeDocument/2006/relationships/tags" Target="../tags/tag474.xml"/><Relationship Id="rId1" Type="http://schemas.openxmlformats.org/officeDocument/2006/relationships/themeOverride" Target="../theme/themeOverride126.xml"/><Relationship Id="rId6" Type="http://schemas.openxmlformats.org/officeDocument/2006/relationships/tags" Target="../tags/tag478.xml"/><Relationship Id="rId5" Type="http://schemas.openxmlformats.org/officeDocument/2006/relationships/tags" Target="../tags/tag477.xml"/><Relationship Id="rId4" Type="http://schemas.openxmlformats.org/officeDocument/2006/relationships/tags" Target="../tags/tag476.xml"/><Relationship Id="rId9"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4.png"/><Relationship Id="rId2" Type="http://schemas.openxmlformats.org/officeDocument/2006/relationships/tags" Target="../tags/tag37.xml"/><Relationship Id="rId1" Type="http://schemas.openxmlformats.org/officeDocument/2006/relationships/themeOverride" Target="../theme/themeOverride12.xml"/><Relationship Id="rId6" Type="http://schemas.openxmlformats.org/officeDocument/2006/relationships/slideMaster" Target="../slideMasters/slideMaster2.xml"/><Relationship Id="rId5" Type="http://schemas.openxmlformats.org/officeDocument/2006/relationships/tags" Target="../tags/tag40.xml"/><Relationship Id="rId4" Type="http://schemas.openxmlformats.org/officeDocument/2006/relationships/tags" Target="../tags/tag39.xml"/></Relationships>
</file>

<file path=ppt/slideLayouts/_rels/slideLayout190.xml.rels><?xml version="1.0" encoding="UTF-8" standalone="yes"?>
<Relationships xmlns="http://schemas.openxmlformats.org/package/2006/relationships"><Relationship Id="rId3" Type="http://schemas.openxmlformats.org/officeDocument/2006/relationships/tags" Target="../tags/tag479.xml"/><Relationship Id="rId2" Type="http://schemas.openxmlformats.org/officeDocument/2006/relationships/vmlDrawing" Target="../drawings/vmlDrawing35.vml"/><Relationship Id="rId1" Type="http://schemas.openxmlformats.org/officeDocument/2006/relationships/themeOverride" Target="../theme/themeOverride127.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3" Type="http://schemas.openxmlformats.org/officeDocument/2006/relationships/tags" Target="../tags/tag480.xml"/><Relationship Id="rId7" Type="http://schemas.openxmlformats.org/officeDocument/2006/relationships/image" Target="../media/image6.emf"/><Relationship Id="rId2" Type="http://schemas.openxmlformats.org/officeDocument/2006/relationships/vmlDrawing" Target="../drawings/vmlDrawing36.vml"/><Relationship Id="rId1" Type="http://schemas.openxmlformats.org/officeDocument/2006/relationships/themeOverride" Target="../theme/themeOverride128.xml"/><Relationship Id="rId6" Type="http://schemas.openxmlformats.org/officeDocument/2006/relationships/oleObject" Target="../embeddings/oleObject10.bin"/><Relationship Id="rId5" Type="http://schemas.openxmlformats.org/officeDocument/2006/relationships/slideMaster" Target="../slideMasters/slideMaster5.xml"/><Relationship Id="rId4" Type="http://schemas.openxmlformats.org/officeDocument/2006/relationships/tags" Target="../tags/tag481.xml"/></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482.xml"/><Relationship Id="rId7" Type="http://schemas.openxmlformats.org/officeDocument/2006/relationships/oleObject" Target="../embeddings/oleObject11.bin"/><Relationship Id="rId2" Type="http://schemas.openxmlformats.org/officeDocument/2006/relationships/vmlDrawing" Target="../drawings/vmlDrawing37.vml"/><Relationship Id="rId1" Type="http://schemas.openxmlformats.org/officeDocument/2006/relationships/themeOverride" Target="../theme/themeOverride129.xml"/><Relationship Id="rId6" Type="http://schemas.openxmlformats.org/officeDocument/2006/relationships/slideMaster" Target="../slideMasters/slideMaster5.xml"/><Relationship Id="rId5" Type="http://schemas.openxmlformats.org/officeDocument/2006/relationships/tags" Target="../tags/tag484.xml"/><Relationship Id="rId4" Type="http://schemas.openxmlformats.org/officeDocument/2006/relationships/tags" Target="../tags/tag483.xml"/></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485.xml"/><Relationship Id="rId7" Type="http://schemas.openxmlformats.org/officeDocument/2006/relationships/oleObject" Target="../embeddings/oleObject12.bin"/><Relationship Id="rId2" Type="http://schemas.openxmlformats.org/officeDocument/2006/relationships/vmlDrawing" Target="../drawings/vmlDrawing38.vml"/><Relationship Id="rId1" Type="http://schemas.openxmlformats.org/officeDocument/2006/relationships/themeOverride" Target="../theme/themeOverride130.xml"/><Relationship Id="rId6" Type="http://schemas.openxmlformats.org/officeDocument/2006/relationships/slideMaster" Target="../slideMasters/slideMaster5.xml"/><Relationship Id="rId5" Type="http://schemas.openxmlformats.org/officeDocument/2006/relationships/tags" Target="../tags/tag487.xml"/><Relationship Id="rId4" Type="http://schemas.openxmlformats.org/officeDocument/2006/relationships/tags" Target="../tags/tag486.xml"/></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89.xml"/><Relationship Id="rId7" Type="http://schemas.openxmlformats.org/officeDocument/2006/relationships/slideMaster" Target="../slideMasters/slideMaster5.xml"/><Relationship Id="rId2" Type="http://schemas.openxmlformats.org/officeDocument/2006/relationships/tags" Target="../tags/tag488.xml"/><Relationship Id="rId1" Type="http://schemas.openxmlformats.org/officeDocument/2006/relationships/themeOverride" Target="../theme/themeOverride131.xml"/><Relationship Id="rId6" Type="http://schemas.openxmlformats.org/officeDocument/2006/relationships/tags" Target="../tags/tag492.xml"/><Relationship Id="rId5" Type="http://schemas.openxmlformats.org/officeDocument/2006/relationships/tags" Target="../tags/tag491.xml"/><Relationship Id="rId4" Type="http://schemas.openxmlformats.org/officeDocument/2006/relationships/tags" Target="../tags/tag490.xml"/></Relationships>
</file>

<file path=ppt/slideLayouts/_rels/slideLayout195.xml.rels><?xml version="1.0" encoding="UTF-8" standalone="yes"?>
<Relationships xmlns="http://schemas.openxmlformats.org/package/2006/relationships"><Relationship Id="rId3" Type="http://schemas.openxmlformats.org/officeDocument/2006/relationships/tags" Target="../tags/tag494.xml"/><Relationship Id="rId2" Type="http://schemas.openxmlformats.org/officeDocument/2006/relationships/tags" Target="../tags/tag493.xml"/><Relationship Id="rId1" Type="http://schemas.openxmlformats.org/officeDocument/2006/relationships/themeOverride" Target="../theme/themeOverride132.xml"/><Relationship Id="rId5" Type="http://schemas.openxmlformats.org/officeDocument/2006/relationships/image" Target="../media/image3.png"/><Relationship Id="rId4"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3" Type="http://schemas.openxmlformats.org/officeDocument/2006/relationships/tags" Target="../tags/tag496.xml"/><Relationship Id="rId7" Type="http://schemas.openxmlformats.org/officeDocument/2006/relationships/image" Target="../media/image9.png"/><Relationship Id="rId2" Type="http://schemas.openxmlformats.org/officeDocument/2006/relationships/tags" Target="../tags/tag495.xml"/><Relationship Id="rId1" Type="http://schemas.openxmlformats.org/officeDocument/2006/relationships/themeOverride" Target="../theme/themeOverride133.xml"/><Relationship Id="rId6" Type="http://schemas.openxmlformats.org/officeDocument/2006/relationships/slideMaster" Target="../slideMasters/slideMaster5.xml"/><Relationship Id="rId5" Type="http://schemas.openxmlformats.org/officeDocument/2006/relationships/tags" Target="../tags/tag498.xml"/><Relationship Id="rId4" Type="http://schemas.openxmlformats.org/officeDocument/2006/relationships/tags" Target="../tags/tag497.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5.xml"/><Relationship Id="rId1" Type="http://schemas.openxmlformats.org/officeDocument/2006/relationships/tags" Target="../tags/tag499.xml"/></Relationships>
</file>

<file path=ppt/slideLayouts/_rels/slideLayout19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01.xml"/><Relationship Id="rId1" Type="http://schemas.openxmlformats.org/officeDocument/2006/relationships/tags" Target="../tags/tag500.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03.xml"/><Relationship Id="rId1" Type="http://schemas.openxmlformats.org/officeDocument/2006/relationships/tags" Target="../tags/tag50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2.xml"/><Relationship Id="rId7"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themeOverride" Target="../theme/themeOverride13.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s>
</file>

<file path=ppt/slideLayouts/_rels/slideLayout20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05.xml"/><Relationship Id="rId1" Type="http://schemas.openxmlformats.org/officeDocument/2006/relationships/tags" Target="../tags/tag504.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01.xml.rels><?xml version="1.0" encoding="UTF-8" standalone="yes"?>
<Relationships xmlns="http://schemas.openxmlformats.org/package/2006/relationships"><Relationship Id="rId3" Type="http://schemas.openxmlformats.org/officeDocument/2006/relationships/tags" Target="../tags/tag508.xml"/><Relationship Id="rId2" Type="http://schemas.openxmlformats.org/officeDocument/2006/relationships/tags" Target="../tags/tag507.xml"/><Relationship Id="rId1" Type="http://schemas.openxmlformats.org/officeDocument/2006/relationships/tags" Target="../tags/tag506.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510.xml"/><Relationship Id="rId7" Type="http://schemas.openxmlformats.org/officeDocument/2006/relationships/slideMaster" Target="../slideMasters/slideMaster5.xml"/><Relationship Id="rId2" Type="http://schemas.openxmlformats.org/officeDocument/2006/relationships/tags" Target="../tags/tag509.xml"/><Relationship Id="rId1" Type="http://schemas.openxmlformats.org/officeDocument/2006/relationships/vmlDrawing" Target="../drawings/vmlDrawing39.vml"/><Relationship Id="rId6" Type="http://schemas.openxmlformats.org/officeDocument/2006/relationships/tags" Target="../tags/tag513.xml"/><Relationship Id="rId11" Type="http://schemas.openxmlformats.org/officeDocument/2006/relationships/image" Target="../media/image7.png"/><Relationship Id="rId5" Type="http://schemas.openxmlformats.org/officeDocument/2006/relationships/tags" Target="../tags/tag512.xml"/><Relationship Id="rId10" Type="http://schemas.openxmlformats.org/officeDocument/2006/relationships/image" Target="../media/image9.png"/><Relationship Id="rId4" Type="http://schemas.openxmlformats.org/officeDocument/2006/relationships/tags" Target="../tags/tag511.xml"/><Relationship Id="rId9" Type="http://schemas.openxmlformats.org/officeDocument/2006/relationships/image" Target="../media/image11.emf"/></Relationships>
</file>

<file path=ppt/slideLayouts/_rels/slideLayout203.xml.rels><?xml version="1.0" encoding="UTF-8" standalone="yes"?>
<Relationships xmlns="http://schemas.openxmlformats.org/package/2006/relationships"><Relationship Id="rId3" Type="http://schemas.openxmlformats.org/officeDocument/2006/relationships/tags" Target="../tags/tag516.xml"/><Relationship Id="rId2" Type="http://schemas.openxmlformats.org/officeDocument/2006/relationships/tags" Target="../tags/tag515.xml"/><Relationship Id="rId1" Type="http://schemas.openxmlformats.org/officeDocument/2006/relationships/tags" Target="../tags/tag514.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3" Type="http://schemas.openxmlformats.org/officeDocument/2006/relationships/tags" Target="../tags/tag519.xml"/><Relationship Id="rId2" Type="http://schemas.openxmlformats.org/officeDocument/2006/relationships/tags" Target="../tags/tag518.xml"/><Relationship Id="rId1" Type="http://schemas.openxmlformats.org/officeDocument/2006/relationships/tags" Target="../tags/tag517.xml"/><Relationship Id="rId6" Type="http://schemas.openxmlformats.org/officeDocument/2006/relationships/image" Target="../media/image9.png"/><Relationship Id="rId5" Type="http://schemas.openxmlformats.org/officeDocument/2006/relationships/slideMaster" Target="../slideMasters/slideMaster5.xml"/><Relationship Id="rId4" Type="http://schemas.openxmlformats.org/officeDocument/2006/relationships/tags" Target="../tags/tag520.xml"/></Relationships>
</file>

<file path=ppt/slideLayouts/_rels/slideLayout205.xml.rels><?xml version="1.0" encoding="UTF-8" standalone="yes"?>
<Relationships xmlns="http://schemas.openxmlformats.org/package/2006/relationships"><Relationship Id="rId3" Type="http://schemas.openxmlformats.org/officeDocument/2006/relationships/tags" Target="../tags/tag523.xml"/><Relationship Id="rId2" Type="http://schemas.openxmlformats.org/officeDocument/2006/relationships/tags" Target="../tags/tag522.xml"/><Relationship Id="rId1" Type="http://schemas.openxmlformats.org/officeDocument/2006/relationships/tags" Target="../tags/tag521.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3" Type="http://schemas.openxmlformats.org/officeDocument/2006/relationships/tags" Target="../tags/tag526.xml"/><Relationship Id="rId2" Type="http://schemas.openxmlformats.org/officeDocument/2006/relationships/tags" Target="../tags/tag525.xml"/><Relationship Id="rId1" Type="http://schemas.openxmlformats.org/officeDocument/2006/relationships/tags" Target="../tags/tag524.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7.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8.xml"/></Relationships>
</file>

<file path=ppt/slideLayouts/_rels/slideLayout20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29.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7.xml"/><Relationship Id="rId7" Type="http://schemas.openxmlformats.org/officeDocument/2006/relationships/slideMaster" Target="../slideMasters/slideMaster2.xml"/><Relationship Id="rId2" Type="http://schemas.openxmlformats.org/officeDocument/2006/relationships/tags" Target="../tags/tag46.xml"/><Relationship Id="rId1" Type="http://schemas.openxmlformats.org/officeDocument/2006/relationships/themeOverride" Target="../theme/themeOverride14.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Layouts/_rels/slideLayout21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31.xml"/><Relationship Id="rId1" Type="http://schemas.openxmlformats.org/officeDocument/2006/relationships/tags" Target="../tags/tag530.xml"/><Relationship Id="rId4" Type="http://schemas.openxmlformats.org/officeDocument/2006/relationships/image" Target="../media/image9.png"/></Relationships>
</file>

<file path=ppt/slideLayouts/_rels/slideLayout211.xml.rels><?xml version="1.0" encoding="UTF-8" standalone="yes"?>
<Relationships xmlns="http://schemas.openxmlformats.org/package/2006/relationships"><Relationship Id="rId3" Type="http://schemas.openxmlformats.org/officeDocument/2006/relationships/tags" Target="../tags/tag534.xml"/><Relationship Id="rId2" Type="http://schemas.openxmlformats.org/officeDocument/2006/relationships/tags" Target="../tags/tag533.xml"/><Relationship Id="rId1" Type="http://schemas.openxmlformats.org/officeDocument/2006/relationships/tags" Target="../tags/tag532.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3" Type="http://schemas.openxmlformats.org/officeDocument/2006/relationships/tags" Target="../tags/tag537.xml"/><Relationship Id="rId2" Type="http://schemas.openxmlformats.org/officeDocument/2006/relationships/tags" Target="../tags/tag536.xml"/><Relationship Id="rId1" Type="http://schemas.openxmlformats.org/officeDocument/2006/relationships/tags" Target="../tags/tag535.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3" Type="http://schemas.openxmlformats.org/officeDocument/2006/relationships/tags" Target="../tags/tag540.xml"/><Relationship Id="rId2" Type="http://schemas.openxmlformats.org/officeDocument/2006/relationships/tags" Target="../tags/tag539.xml"/><Relationship Id="rId1" Type="http://schemas.openxmlformats.org/officeDocument/2006/relationships/tags" Target="../tags/tag538.xml"/><Relationship Id="rId5" Type="http://schemas.openxmlformats.org/officeDocument/2006/relationships/image" Target="../media/image9.png"/><Relationship Id="rId4"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1.xml"/></Relationships>
</file>

<file path=ppt/slideLayouts/_rels/slideLayout21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2.xml"/></Relationships>
</file>

<file path=ppt/slideLayouts/_rels/slideLayout21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3.xml"/></Relationships>
</file>

<file path=ppt/slideLayouts/_rels/slideLayout21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44.xml"/></Relationships>
</file>

<file path=ppt/slideLayouts/_rels/slideLayout218.xml.rels><?xml version="1.0" encoding="UTF-8" standalone="yes"?>
<Relationships xmlns="http://schemas.openxmlformats.org/package/2006/relationships"><Relationship Id="rId3" Type="http://schemas.openxmlformats.org/officeDocument/2006/relationships/tags" Target="../tags/tag547.xml"/><Relationship Id="rId2" Type="http://schemas.openxmlformats.org/officeDocument/2006/relationships/tags" Target="../tags/tag546.xml"/><Relationship Id="rId1" Type="http://schemas.openxmlformats.org/officeDocument/2006/relationships/tags" Target="../tags/tag545.xml"/><Relationship Id="rId6" Type="http://schemas.openxmlformats.org/officeDocument/2006/relationships/image" Target="../media/image9.png"/><Relationship Id="rId5" Type="http://schemas.openxmlformats.org/officeDocument/2006/relationships/slideMaster" Target="../slideMasters/slideMaster5.xml"/><Relationship Id="rId4" Type="http://schemas.openxmlformats.org/officeDocument/2006/relationships/tags" Target="../tags/tag548.xml"/></Relationships>
</file>

<file path=ppt/slideLayouts/_rels/slideLayout219.xml.rels><?xml version="1.0" encoding="UTF-8" standalone="yes"?>
<Relationships xmlns="http://schemas.openxmlformats.org/package/2006/relationships"><Relationship Id="rId3" Type="http://schemas.openxmlformats.org/officeDocument/2006/relationships/tags" Target="../tags/tag551.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image" Target="../media/image9.png"/><Relationship Id="rId5" Type="http://schemas.openxmlformats.org/officeDocument/2006/relationships/slideMaster" Target="../slideMasters/slideMaster5.xml"/><Relationship Id="rId4" Type="http://schemas.openxmlformats.org/officeDocument/2006/relationships/tags" Target="../tags/tag55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4.png"/><Relationship Id="rId2" Type="http://schemas.openxmlformats.org/officeDocument/2006/relationships/tags" Target="../tags/tag51.xml"/><Relationship Id="rId1" Type="http://schemas.openxmlformats.org/officeDocument/2006/relationships/themeOverride" Target="../theme/themeOverride15.xml"/><Relationship Id="rId6" Type="http://schemas.openxmlformats.org/officeDocument/2006/relationships/slideMaster" Target="../slideMasters/slideMaster2.xml"/><Relationship Id="rId5" Type="http://schemas.openxmlformats.org/officeDocument/2006/relationships/tags" Target="../tags/tag54.xml"/><Relationship Id="rId4" Type="http://schemas.openxmlformats.org/officeDocument/2006/relationships/tags" Target="../tags/tag53.xml"/></Relationships>
</file>

<file path=ppt/slideLayouts/_rels/slideLayout22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54.xml"/><Relationship Id="rId1" Type="http://schemas.openxmlformats.org/officeDocument/2006/relationships/tags" Target="../tags/tag553.xml"/><Relationship Id="rId4" Type="http://schemas.openxmlformats.org/officeDocument/2006/relationships/image" Target="../media/image3.png"/></Relationships>
</file>

<file path=ppt/slideLayouts/_rels/slideLayout22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56.xml"/><Relationship Id="rId1" Type="http://schemas.openxmlformats.org/officeDocument/2006/relationships/tags" Target="../tags/tag555.xml"/><Relationship Id="rId4" Type="http://schemas.openxmlformats.org/officeDocument/2006/relationships/image" Target="../media/image3.png"/></Relationships>
</file>

<file path=ppt/slideLayouts/_rels/slideLayout222.xml.rels><?xml version="1.0" encoding="UTF-8" standalone="yes"?>
<Relationships xmlns="http://schemas.openxmlformats.org/package/2006/relationships"><Relationship Id="rId3" Type="http://schemas.openxmlformats.org/officeDocument/2006/relationships/tags" Target="../tags/tag559.xml"/><Relationship Id="rId7" Type="http://schemas.openxmlformats.org/officeDocument/2006/relationships/image" Target="../media/image9.png"/><Relationship Id="rId2" Type="http://schemas.openxmlformats.org/officeDocument/2006/relationships/tags" Target="../tags/tag558.xml"/><Relationship Id="rId1" Type="http://schemas.openxmlformats.org/officeDocument/2006/relationships/tags" Target="../tags/tag557.xml"/><Relationship Id="rId6" Type="http://schemas.openxmlformats.org/officeDocument/2006/relationships/image" Target="../media/image3.png"/><Relationship Id="rId5" Type="http://schemas.openxmlformats.org/officeDocument/2006/relationships/slideMaster" Target="../slideMasters/slideMaster5.xml"/><Relationship Id="rId4" Type="http://schemas.openxmlformats.org/officeDocument/2006/relationships/tags" Target="../tags/tag560.xml"/></Relationships>
</file>

<file path=ppt/slideLayouts/_rels/slideLayout223.xml.rels><?xml version="1.0" encoding="UTF-8" standalone="yes"?>
<Relationships xmlns="http://schemas.openxmlformats.org/package/2006/relationships"><Relationship Id="rId3" Type="http://schemas.openxmlformats.org/officeDocument/2006/relationships/tags" Target="../tags/tag563.xml"/><Relationship Id="rId7" Type="http://schemas.openxmlformats.org/officeDocument/2006/relationships/image" Target="../media/image9.png"/><Relationship Id="rId2" Type="http://schemas.openxmlformats.org/officeDocument/2006/relationships/tags" Target="../tags/tag562.xml"/><Relationship Id="rId1" Type="http://schemas.openxmlformats.org/officeDocument/2006/relationships/tags" Target="../tags/tag561.xml"/><Relationship Id="rId6" Type="http://schemas.openxmlformats.org/officeDocument/2006/relationships/image" Target="../media/image3.png"/><Relationship Id="rId5" Type="http://schemas.openxmlformats.org/officeDocument/2006/relationships/slideMaster" Target="../slideMasters/slideMaster5.xml"/><Relationship Id="rId4" Type="http://schemas.openxmlformats.org/officeDocument/2006/relationships/tags" Target="../tags/tag564.xml"/></Relationships>
</file>

<file path=ppt/slideLayouts/_rels/slideLayout224.xml.rels><?xml version="1.0" encoding="UTF-8" standalone="yes"?>
<Relationships xmlns="http://schemas.openxmlformats.org/package/2006/relationships"><Relationship Id="rId3" Type="http://schemas.openxmlformats.org/officeDocument/2006/relationships/tags" Target="../tags/tag567.xml"/><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3" Type="http://schemas.openxmlformats.org/officeDocument/2006/relationships/tags" Target="../tags/tag575.xml"/><Relationship Id="rId7" Type="http://schemas.openxmlformats.org/officeDocument/2006/relationships/image" Target="../media/image7.png"/><Relationship Id="rId2" Type="http://schemas.openxmlformats.org/officeDocument/2006/relationships/tags" Target="../tags/tag574.xml"/><Relationship Id="rId1" Type="http://schemas.openxmlformats.org/officeDocument/2006/relationships/themeOverride" Target="../theme/themeOverride134.xml"/><Relationship Id="rId6" Type="http://schemas.openxmlformats.org/officeDocument/2006/relationships/image" Target="../media/image5.png"/><Relationship Id="rId5" Type="http://schemas.openxmlformats.org/officeDocument/2006/relationships/slideMaster" Target="../slideMasters/slideMaster6.xml"/><Relationship Id="rId4" Type="http://schemas.openxmlformats.org/officeDocument/2006/relationships/tags" Target="../tags/tag576.xml"/></Relationships>
</file>

<file path=ppt/slideLayouts/_rels/slideLayout226.xml.rels><?xml version="1.0" encoding="UTF-8" standalone="yes"?>
<Relationships xmlns="http://schemas.openxmlformats.org/package/2006/relationships"><Relationship Id="rId3" Type="http://schemas.openxmlformats.org/officeDocument/2006/relationships/tags" Target="../tags/tag577.xml"/><Relationship Id="rId7" Type="http://schemas.openxmlformats.org/officeDocument/2006/relationships/image" Target="../media/image6.emf"/><Relationship Id="rId2" Type="http://schemas.openxmlformats.org/officeDocument/2006/relationships/vmlDrawing" Target="../drawings/vmlDrawing41.vml"/><Relationship Id="rId1" Type="http://schemas.openxmlformats.org/officeDocument/2006/relationships/themeOverride" Target="../theme/themeOverride135.xml"/><Relationship Id="rId6" Type="http://schemas.openxmlformats.org/officeDocument/2006/relationships/oleObject" Target="../embeddings/oleObject2.bin"/><Relationship Id="rId5" Type="http://schemas.openxmlformats.org/officeDocument/2006/relationships/slideMaster" Target="../slideMasters/slideMaster6.xml"/><Relationship Id="rId4" Type="http://schemas.openxmlformats.org/officeDocument/2006/relationships/tags" Target="../tags/tag578.xml"/></Relationships>
</file>

<file path=ppt/slideLayouts/_rels/slideLayout227.xml.rels><?xml version="1.0" encoding="UTF-8" standalone="yes"?>
<Relationships xmlns="http://schemas.openxmlformats.org/package/2006/relationships"><Relationship Id="rId8" Type="http://schemas.openxmlformats.org/officeDocument/2006/relationships/tags" Target="../tags/tag584.xml"/><Relationship Id="rId3" Type="http://schemas.openxmlformats.org/officeDocument/2006/relationships/tags" Target="../tags/tag579.xml"/><Relationship Id="rId7" Type="http://schemas.openxmlformats.org/officeDocument/2006/relationships/tags" Target="../tags/tag583.xml"/><Relationship Id="rId12" Type="http://schemas.openxmlformats.org/officeDocument/2006/relationships/image" Target="../media/image9.png"/><Relationship Id="rId2" Type="http://schemas.openxmlformats.org/officeDocument/2006/relationships/vmlDrawing" Target="../drawings/vmlDrawing42.vml"/><Relationship Id="rId1" Type="http://schemas.openxmlformats.org/officeDocument/2006/relationships/themeOverride" Target="../theme/themeOverride136.xml"/><Relationship Id="rId6" Type="http://schemas.openxmlformats.org/officeDocument/2006/relationships/tags" Target="../tags/tag582.xml"/><Relationship Id="rId11" Type="http://schemas.openxmlformats.org/officeDocument/2006/relationships/image" Target="../media/image8.emf"/><Relationship Id="rId5" Type="http://schemas.openxmlformats.org/officeDocument/2006/relationships/tags" Target="../tags/tag581.xml"/><Relationship Id="rId10" Type="http://schemas.openxmlformats.org/officeDocument/2006/relationships/oleObject" Target="../embeddings/oleObject3.bin"/><Relationship Id="rId4" Type="http://schemas.openxmlformats.org/officeDocument/2006/relationships/tags" Target="../tags/tag580.xml"/><Relationship Id="rId9" Type="http://schemas.openxmlformats.org/officeDocument/2006/relationships/slideMaster" Target="../slideMasters/slideMaster6.xml"/></Relationships>
</file>

<file path=ppt/slideLayouts/_rels/slideLayout228.xml.rels><?xml version="1.0" encoding="UTF-8" standalone="yes"?>
<Relationships xmlns="http://schemas.openxmlformats.org/package/2006/relationships"><Relationship Id="rId8" Type="http://schemas.openxmlformats.org/officeDocument/2006/relationships/tags" Target="../tags/tag590.xml"/><Relationship Id="rId13" Type="http://schemas.openxmlformats.org/officeDocument/2006/relationships/image" Target="../media/image10.jpg"/><Relationship Id="rId3" Type="http://schemas.openxmlformats.org/officeDocument/2006/relationships/tags" Target="../tags/tag585.xml"/><Relationship Id="rId7" Type="http://schemas.openxmlformats.org/officeDocument/2006/relationships/tags" Target="../tags/tag589.xml"/><Relationship Id="rId12" Type="http://schemas.openxmlformats.org/officeDocument/2006/relationships/image" Target="../media/image8.emf"/><Relationship Id="rId2" Type="http://schemas.openxmlformats.org/officeDocument/2006/relationships/vmlDrawing" Target="../drawings/vmlDrawing43.vml"/><Relationship Id="rId1" Type="http://schemas.openxmlformats.org/officeDocument/2006/relationships/themeOverride" Target="../theme/themeOverride137.xml"/><Relationship Id="rId6" Type="http://schemas.openxmlformats.org/officeDocument/2006/relationships/tags" Target="../tags/tag588.xml"/><Relationship Id="rId11" Type="http://schemas.openxmlformats.org/officeDocument/2006/relationships/oleObject" Target="../embeddings/oleObject4.bin"/><Relationship Id="rId5" Type="http://schemas.openxmlformats.org/officeDocument/2006/relationships/tags" Target="../tags/tag587.xml"/><Relationship Id="rId10" Type="http://schemas.openxmlformats.org/officeDocument/2006/relationships/slideMaster" Target="../slideMasters/slideMaster6.xml"/><Relationship Id="rId4" Type="http://schemas.openxmlformats.org/officeDocument/2006/relationships/tags" Target="../tags/tag586.xml"/><Relationship Id="rId9" Type="http://schemas.openxmlformats.org/officeDocument/2006/relationships/tags" Target="../tags/tag591.xml"/><Relationship Id="rId14" Type="http://schemas.openxmlformats.org/officeDocument/2006/relationships/image" Target="../media/image9.png"/></Relationships>
</file>

<file path=ppt/slideLayouts/_rels/slideLayout229.xml.rels><?xml version="1.0" encoding="UTF-8" standalone="yes"?>
<Relationships xmlns="http://schemas.openxmlformats.org/package/2006/relationships"><Relationship Id="rId8" Type="http://schemas.openxmlformats.org/officeDocument/2006/relationships/tags" Target="../tags/tag597.xml"/><Relationship Id="rId3" Type="http://schemas.openxmlformats.org/officeDocument/2006/relationships/tags" Target="../tags/tag592.xml"/><Relationship Id="rId7" Type="http://schemas.openxmlformats.org/officeDocument/2006/relationships/tags" Target="../tags/tag596.xml"/><Relationship Id="rId12" Type="http://schemas.openxmlformats.org/officeDocument/2006/relationships/image" Target="../media/image9.png"/><Relationship Id="rId2" Type="http://schemas.openxmlformats.org/officeDocument/2006/relationships/vmlDrawing" Target="../drawings/vmlDrawing44.vml"/><Relationship Id="rId1" Type="http://schemas.openxmlformats.org/officeDocument/2006/relationships/themeOverride" Target="../theme/themeOverride138.xml"/><Relationship Id="rId6" Type="http://schemas.openxmlformats.org/officeDocument/2006/relationships/tags" Target="../tags/tag595.xml"/><Relationship Id="rId11" Type="http://schemas.openxmlformats.org/officeDocument/2006/relationships/image" Target="../media/image8.emf"/><Relationship Id="rId5" Type="http://schemas.openxmlformats.org/officeDocument/2006/relationships/tags" Target="../tags/tag594.xml"/><Relationship Id="rId10" Type="http://schemas.openxmlformats.org/officeDocument/2006/relationships/oleObject" Target="../embeddings/oleObject5.bin"/><Relationship Id="rId4" Type="http://schemas.openxmlformats.org/officeDocument/2006/relationships/tags" Target="../tags/tag593.xml"/><Relationship Id="rId9"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4.png"/><Relationship Id="rId2" Type="http://schemas.openxmlformats.org/officeDocument/2006/relationships/tags" Target="../tags/tag55.xml"/><Relationship Id="rId1" Type="http://schemas.openxmlformats.org/officeDocument/2006/relationships/themeOverride" Target="../theme/themeOverride16.xml"/><Relationship Id="rId6" Type="http://schemas.openxmlformats.org/officeDocument/2006/relationships/slideMaster" Target="../slideMasters/slideMaster2.xml"/><Relationship Id="rId5" Type="http://schemas.openxmlformats.org/officeDocument/2006/relationships/tags" Target="../tags/tag58.xml"/><Relationship Id="rId4" Type="http://schemas.openxmlformats.org/officeDocument/2006/relationships/tags" Target="../tags/tag57.xml"/></Relationships>
</file>

<file path=ppt/slideLayouts/_rels/slideLayout230.xml.rels><?xml version="1.0" encoding="UTF-8" standalone="yes"?>
<Relationships xmlns="http://schemas.openxmlformats.org/package/2006/relationships"><Relationship Id="rId8" Type="http://schemas.openxmlformats.org/officeDocument/2006/relationships/tags" Target="../tags/tag603.xml"/><Relationship Id="rId3" Type="http://schemas.openxmlformats.org/officeDocument/2006/relationships/tags" Target="../tags/tag598.xml"/><Relationship Id="rId7" Type="http://schemas.openxmlformats.org/officeDocument/2006/relationships/tags" Target="../tags/tag602.xml"/><Relationship Id="rId12" Type="http://schemas.openxmlformats.org/officeDocument/2006/relationships/image" Target="../media/image9.png"/><Relationship Id="rId2" Type="http://schemas.openxmlformats.org/officeDocument/2006/relationships/vmlDrawing" Target="../drawings/vmlDrawing45.vml"/><Relationship Id="rId1" Type="http://schemas.openxmlformats.org/officeDocument/2006/relationships/themeOverride" Target="../theme/themeOverride139.xml"/><Relationship Id="rId6" Type="http://schemas.openxmlformats.org/officeDocument/2006/relationships/tags" Target="../tags/tag601.xml"/><Relationship Id="rId11" Type="http://schemas.openxmlformats.org/officeDocument/2006/relationships/image" Target="../media/image8.emf"/><Relationship Id="rId5" Type="http://schemas.openxmlformats.org/officeDocument/2006/relationships/tags" Target="../tags/tag600.xml"/><Relationship Id="rId10" Type="http://schemas.openxmlformats.org/officeDocument/2006/relationships/oleObject" Target="../embeddings/oleObject6.bin"/><Relationship Id="rId4" Type="http://schemas.openxmlformats.org/officeDocument/2006/relationships/tags" Target="../tags/tag599.xml"/><Relationship Id="rId9" Type="http://schemas.openxmlformats.org/officeDocument/2006/relationships/slideMaster" Target="../slideMasters/slideMaster6.xml"/></Relationships>
</file>

<file path=ppt/slideLayouts/_rels/slideLayout231.xml.rels><?xml version="1.0" encoding="UTF-8" standalone="yes"?>
<Relationships xmlns="http://schemas.openxmlformats.org/package/2006/relationships"><Relationship Id="rId3" Type="http://schemas.openxmlformats.org/officeDocument/2006/relationships/tags" Target="../tags/tag604.xml"/><Relationship Id="rId7" Type="http://schemas.openxmlformats.org/officeDocument/2006/relationships/image" Target="../media/image6.emf"/><Relationship Id="rId2" Type="http://schemas.openxmlformats.org/officeDocument/2006/relationships/vmlDrawing" Target="../drawings/vmlDrawing46.vml"/><Relationship Id="rId1" Type="http://schemas.openxmlformats.org/officeDocument/2006/relationships/themeOverride" Target="../theme/themeOverride140.xml"/><Relationship Id="rId6" Type="http://schemas.openxmlformats.org/officeDocument/2006/relationships/oleObject" Target="../embeddings/oleObject7.bin"/><Relationship Id="rId5" Type="http://schemas.openxmlformats.org/officeDocument/2006/relationships/slideMaster" Target="../slideMasters/slideMaster6.xml"/><Relationship Id="rId4" Type="http://schemas.openxmlformats.org/officeDocument/2006/relationships/tags" Target="../tags/tag605.xml"/></Relationships>
</file>

<file path=ppt/slideLayouts/_rels/slideLayout232.xml.rels><?xml version="1.0" encoding="UTF-8" standalone="yes"?>
<Relationships xmlns="http://schemas.openxmlformats.org/package/2006/relationships"><Relationship Id="rId3" Type="http://schemas.openxmlformats.org/officeDocument/2006/relationships/tags" Target="../tags/tag606.xml"/><Relationship Id="rId7" Type="http://schemas.openxmlformats.org/officeDocument/2006/relationships/image" Target="../media/image6.emf"/><Relationship Id="rId2" Type="http://schemas.openxmlformats.org/officeDocument/2006/relationships/vmlDrawing" Target="../drawings/vmlDrawing47.vml"/><Relationship Id="rId1" Type="http://schemas.openxmlformats.org/officeDocument/2006/relationships/themeOverride" Target="../theme/themeOverride141.xml"/><Relationship Id="rId6" Type="http://schemas.openxmlformats.org/officeDocument/2006/relationships/oleObject" Target="../embeddings/oleObject8.bin"/><Relationship Id="rId5" Type="http://schemas.openxmlformats.org/officeDocument/2006/relationships/slideMaster" Target="../slideMasters/slideMaster6.xml"/><Relationship Id="rId4" Type="http://schemas.openxmlformats.org/officeDocument/2006/relationships/tags" Target="../tags/tag607.xml"/></Relationships>
</file>

<file path=ppt/slideLayouts/_rels/slideLayout23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08.xml"/><Relationship Id="rId1" Type="http://schemas.openxmlformats.org/officeDocument/2006/relationships/themeOverride" Target="../theme/themeOverride142.xml"/></Relationships>
</file>

<file path=ppt/slideLayouts/_rels/slideLayout234.xml.rels><?xml version="1.0" encoding="UTF-8" standalone="yes"?>
<Relationships xmlns="http://schemas.openxmlformats.org/package/2006/relationships"><Relationship Id="rId3" Type="http://schemas.openxmlformats.org/officeDocument/2006/relationships/tags" Target="../tags/tag610.xml"/><Relationship Id="rId7" Type="http://schemas.openxmlformats.org/officeDocument/2006/relationships/image" Target="../media/image9.png"/><Relationship Id="rId2" Type="http://schemas.openxmlformats.org/officeDocument/2006/relationships/tags" Target="../tags/tag609.xml"/><Relationship Id="rId1" Type="http://schemas.openxmlformats.org/officeDocument/2006/relationships/themeOverride" Target="../theme/themeOverride143.xml"/><Relationship Id="rId6" Type="http://schemas.openxmlformats.org/officeDocument/2006/relationships/slideMaster" Target="../slideMasters/slideMaster6.xml"/><Relationship Id="rId5" Type="http://schemas.openxmlformats.org/officeDocument/2006/relationships/tags" Target="../tags/tag612.xml"/><Relationship Id="rId4" Type="http://schemas.openxmlformats.org/officeDocument/2006/relationships/tags" Target="../tags/tag611.xml"/></Relationships>
</file>

<file path=ppt/slideLayouts/_rels/slideLayout23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13.xml"/><Relationship Id="rId1" Type="http://schemas.openxmlformats.org/officeDocument/2006/relationships/themeOverride" Target="../theme/themeOverride144.xml"/></Relationships>
</file>

<file path=ppt/slideLayouts/_rels/slideLayout23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14.xml"/><Relationship Id="rId1" Type="http://schemas.openxmlformats.org/officeDocument/2006/relationships/themeOverride" Target="../theme/themeOverride145.xml"/></Relationships>
</file>

<file path=ppt/slideLayouts/_rels/slideLayout23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15.xml"/><Relationship Id="rId1" Type="http://schemas.openxmlformats.org/officeDocument/2006/relationships/themeOverride" Target="../theme/themeOverride146.xml"/></Relationships>
</file>

<file path=ppt/slideLayouts/_rels/slideLayout23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16.xml"/><Relationship Id="rId1" Type="http://schemas.openxmlformats.org/officeDocument/2006/relationships/themeOverride" Target="../theme/themeOverride147.xml"/></Relationships>
</file>

<file path=ppt/slideLayouts/_rels/slideLayout23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17.xml"/><Relationship Id="rId1" Type="http://schemas.openxmlformats.org/officeDocument/2006/relationships/themeOverride" Target="../theme/themeOverride148.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hemeOverride" Target="../theme/themeOverride17.xml"/></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619.xml"/><Relationship Id="rId7" Type="http://schemas.openxmlformats.org/officeDocument/2006/relationships/slideMaster" Target="../slideMasters/slideMaster6.xml"/><Relationship Id="rId2" Type="http://schemas.openxmlformats.org/officeDocument/2006/relationships/tags" Target="../tags/tag618.xml"/><Relationship Id="rId1" Type="http://schemas.openxmlformats.org/officeDocument/2006/relationships/themeOverride" Target="../theme/themeOverride149.xml"/><Relationship Id="rId6" Type="http://schemas.openxmlformats.org/officeDocument/2006/relationships/tags" Target="../tags/tag622.xml"/><Relationship Id="rId5" Type="http://schemas.openxmlformats.org/officeDocument/2006/relationships/tags" Target="../tags/tag621.xml"/><Relationship Id="rId4" Type="http://schemas.openxmlformats.org/officeDocument/2006/relationships/tags" Target="../tags/tag620.xml"/><Relationship Id="rId9" Type="http://schemas.openxmlformats.org/officeDocument/2006/relationships/image" Target="../media/image9.png"/></Relationships>
</file>

<file path=ppt/slideLayouts/_rels/slideLayout241.xml.rels><?xml version="1.0" encoding="UTF-8" standalone="yes"?>
<Relationships xmlns="http://schemas.openxmlformats.org/package/2006/relationships"><Relationship Id="rId3" Type="http://schemas.openxmlformats.org/officeDocument/2006/relationships/tags" Target="../tags/tag623.xml"/><Relationship Id="rId2" Type="http://schemas.openxmlformats.org/officeDocument/2006/relationships/vmlDrawing" Target="../drawings/vmlDrawing48.vml"/><Relationship Id="rId1" Type="http://schemas.openxmlformats.org/officeDocument/2006/relationships/themeOverride" Target="../theme/themeOverride150.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6.xml"/></Relationships>
</file>

<file path=ppt/slideLayouts/_rels/slideLayout242.xml.rels><?xml version="1.0" encoding="UTF-8" standalone="yes"?>
<Relationships xmlns="http://schemas.openxmlformats.org/package/2006/relationships"><Relationship Id="rId3" Type="http://schemas.openxmlformats.org/officeDocument/2006/relationships/tags" Target="../tags/tag624.xml"/><Relationship Id="rId7" Type="http://schemas.openxmlformats.org/officeDocument/2006/relationships/image" Target="../media/image6.emf"/><Relationship Id="rId2" Type="http://schemas.openxmlformats.org/officeDocument/2006/relationships/vmlDrawing" Target="../drawings/vmlDrawing49.vml"/><Relationship Id="rId1" Type="http://schemas.openxmlformats.org/officeDocument/2006/relationships/themeOverride" Target="../theme/themeOverride151.xml"/><Relationship Id="rId6" Type="http://schemas.openxmlformats.org/officeDocument/2006/relationships/oleObject" Target="../embeddings/oleObject10.bin"/><Relationship Id="rId5" Type="http://schemas.openxmlformats.org/officeDocument/2006/relationships/slideMaster" Target="../slideMasters/slideMaster6.xml"/><Relationship Id="rId4" Type="http://schemas.openxmlformats.org/officeDocument/2006/relationships/tags" Target="../tags/tag625.xml"/></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626.xml"/><Relationship Id="rId7" Type="http://schemas.openxmlformats.org/officeDocument/2006/relationships/oleObject" Target="../embeddings/oleObject11.bin"/><Relationship Id="rId2" Type="http://schemas.openxmlformats.org/officeDocument/2006/relationships/vmlDrawing" Target="../drawings/vmlDrawing50.vml"/><Relationship Id="rId1" Type="http://schemas.openxmlformats.org/officeDocument/2006/relationships/themeOverride" Target="../theme/themeOverride152.xml"/><Relationship Id="rId6" Type="http://schemas.openxmlformats.org/officeDocument/2006/relationships/slideMaster" Target="../slideMasters/slideMaster6.xml"/><Relationship Id="rId5" Type="http://schemas.openxmlformats.org/officeDocument/2006/relationships/tags" Target="../tags/tag628.xml"/><Relationship Id="rId4" Type="http://schemas.openxmlformats.org/officeDocument/2006/relationships/tags" Target="../tags/tag627.xml"/></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629.xml"/><Relationship Id="rId7" Type="http://schemas.openxmlformats.org/officeDocument/2006/relationships/oleObject" Target="../embeddings/oleObject12.bin"/><Relationship Id="rId2" Type="http://schemas.openxmlformats.org/officeDocument/2006/relationships/vmlDrawing" Target="../drawings/vmlDrawing51.vml"/><Relationship Id="rId1" Type="http://schemas.openxmlformats.org/officeDocument/2006/relationships/themeOverride" Target="../theme/themeOverride153.xml"/><Relationship Id="rId6" Type="http://schemas.openxmlformats.org/officeDocument/2006/relationships/slideMaster" Target="../slideMasters/slideMaster6.xml"/><Relationship Id="rId5" Type="http://schemas.openxmlformats.org/officeDocument/2006/relationships/tags" Target="../tags/tag631.xml"/><Relationship Id="rId4" Type="http://schemas.openxmlformats.org/officeDocument/2006/relationships/tags" Target="../tags/tag630.xml"/></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633.xml"/><Relationship Id="rId7" Type="http://schemas.openxmlformats.org/officeDocument/2006/relationships/slideMaster" Target="../slideMasters/slideMaster6.xml"/><Relationship Id="rId2" Type="http://schemas.openxmlformats.org/officeDocument/2006/relationships/tags" Target="../tags/tag632.xml"/><Relationship Id="rId1" Type="http://schemas.openxmlformats.org/officeDocument/2006/relationships/themeOverride" Target="../theme/themeOverride154.xml"/><Relationship Id="rId6" Type="http://schemas.openxmlformats.org/officeDocument/2006/relationships/tags" Target="../tags/tag636.xml"/><Relationship Id="rId5" Type="http://schemas.openxmlformats.org/officeDocument/2006/relationships/tags" Target="../tags/tag635.xml"/><Relationship Id="rId4" Type="http://schemas.openxmlformats.org/officeDocument/2006/relationships/tags" Target="../tags/tag634.xml"/></Relationships>
</file>

<file path=ppt/slideLayouts/_rels/slideLayout246.xml.rels><?xml version="1.0" encoding="UTF-8" standalone="yes"?>
<Relationships xmlns="http://schemas.openxmlformats.org/package/2006/relationships"><Relationship Id="rId3" Type="http://schemas.openxmlformats.org/officeDocument/2006/relationships/tags" Target="../tags/tag638.xml"/><Relationship Id="rId2" Type="http://schemas.openxmlformats.org/officeDocument/2006/relationships/tags" Target="../tags/tag637.xml"/><Relationship Id="rId1" Type="http://schemas.openxmlformats.org/officeDocument/2006/relationships/themeOverride" Target="../theme/themeOverride155.xml"/><Relationship Id="rId5" Type="http://schemas.openxmlformats.org/officeDocument/2006/relationships/image" Target="../media/image3.png"/><Relationship Id="rId4" Type="http://schemas.openxmlformats.org/officeDocument/2006/relationships/slideMaster" Target="../slideMasters/slideMaster6.xml"/></Relationships>
</file>

<file path=ppt/slideLayouts/_rels/slideLayout247.xml.rels><?xml version="1.0" encoding="UTF-8" standalone="yes"?>
<Relationships xmlns="http://schemas.openxmlformats.org/package/2006/relationships"><Relationship Id="rId3" Type="http://schemas.openxmlformats.org/officeDocument/2006/relationships/tags" Target="../tags/tag640.xml"/><Relationship Id="rId7" Type="http://schemas.openxmlformats.org/officeDocument/2006/relationships/image" Target="../media/image9.png"/><Relationship Id="rId2" Type="http://schemas.openxmlformats.org/officeDocument/2006/relationships/tags" Target="../tags/tag639.xml"/><Relationship Id="rId1" Type="http://schemas.openxmlformats.org/officeDocument/2006/relationships/themeOverride" Target="../theme/themeOverride156.xml"/><Relationship Id="rId6" Type="http://schemas.openxmlformats.org/officeDocument/2006/relationships/slideMaster" Target="../slideMasters/slideMaster6.xml"/><Relationship Id="rId5" Type="http://schemas.openxmlformats.org/officeDocument/2006/relationships/tags" Target="../tags/tag642.xml"/><Relationship Id="rId4" Type="http://schemas.openxmlformats.org/officeDocument/2006/relationships/tags" Target="../tags/tag641.xml"/></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6.xml"/><Relationship Id="rId1" Type="http://schemas.openxmlformats.org/officeDocument/2006/relationships/tags" Target="../tags/tag643.xml"/></Relationships>
</file>

<file path=ppt/slideLayouts/_rels/slideLayout24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45.xml"/><Relationship Id="rId1" Type="http://schemas.openxmlformats.org/officeDocument/2006/relationships/tags" Target="../tags/tag644.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0.xml"/><Relationship Id="rId1" Type="http://schemas.openxmlformats.org/officeDocument/2006/relationships/themeOverride" Target="../theme/themeOverride18.xml"/></Relationships>
</file>

<file path=ppt/slideLayouts/_rels/slideLayout25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47.xml"/><Relationship Id="rId1" Type="http://schemas.openxmlformats.org/officeDocument/2006/relationships/tags" Target="../tags/tag646.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5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49.xml"/><Relationship Id="rId1" Type="http://schemas.openxmlformats.org/officeDocument/2006/relationships/tags" Target="../tags/tag648.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52.xml.rels><?xml version="1.0" encoding="UTF-8" standalone="yes"?>
<Relationships xmlns="http://schemas.openxmlformats.org/package/2006/relationships"><Relationship Id="rId3" Type="http://schemas.openxmlformats.org/officeDocument/2006/relationships/tags" Target="../tags/tag652.xml"/><Relationship Id="rId2" Type="http://schemas.openxmlformats.org/officeDocument/2006/relationships/tags" Target="../tags/tag651.xml"/><Relationship Id="rId1" Type="http://schemas.openxmlformats.org/officeDocument/2006/relationships/tags" Target="../tags/tag650.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53.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654.xml"/><Relationship Id="rId7" Type="http://schemas.openxmlformats.org/officeDocument/2006/relationships/slideMaster" Target="../slideMasters/slideMaster6.xml"/><Relationship Id="rId2" Type="http://schemas.openxmlformats.org/officeDocument/2006/relationships/tags" Target="../tags/tag653.xml"/><Relationship Id="rId1" Type="http://schemas.openxmlformats.org/officeDocument/2006/relationships/vmlDrawing" Target="../drawings/vmlDrawing52.vml"/><Relationship Id="rId6" Type="http://schemas.openxmlformats.org/officeDocument/2006/relationships/tags" Target="../tags/tag657.xml"/><Relationship Id="rId11" Type="http://schemas.openxmlformats.org/officeDocument/2006/relationships/image" Target="../media/image7.png"/><Relationship Id="rId5" Type="http://schemas.openxmlformats.org/officeDocument/2006/relationships/tags" Target="../tags/tag656.xml"/><Relationship Id="rId10" Type="http://schemas.openxmlformats.org/officeDocument/2006/relationships/image" Target="../media/image9.png"/><Relationship Id="rId4" Type="http://schemas.openxmlformats.org/officeDocument/2006/relationships/tags" Target="../tags/tag655.xml"/><Relationship Id="rId9" Type="http://schemas.openxmlformats.org/officeDocument/2006/relationships/image" Target="../media/image11.emf"/></Relationships>
</file>

<file path=ppt/slideLayouts/_rels/slideLayout254.xml.rels><?xml version="1.0" encoding="UTF-8" standalone="yes"?>
<Relationships xmlns="http://schemas.openxmlformats.org/package/2006/relationships"><Relationship Id="rId3" Type="http://schemas.openxmlformats.org/officeDocument/2006/relationships/tags" Target="../tags/tag660.xml"/><Relationship Id="rId2" Type="http://schemas.openxmlformats.org/officeDocument/2006/relationships/tags" Target="../tags/tag659.xml"/><Relationship Id="rId1" Type="http://schemas.openxmlformats.org/officeDocument/2006/relationships/tags" Target="../tags/tag658.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55.xml.rels><?xml version="1.0" encoding="UTF-8" standalone="yes"?>
<Relationships xmlns="http://schemas.openxmlformats.org/package/2006/relationships"><Relationship Id="rId3" Type="http://schemas.openxmlformats.org/officeDocument/2006/relationships/tags" Target="../tags/tag663.xml"/><Relationship Id="rId2" Type="http://schemas.openxmlformats.org/officeDocument/2006/relationships/tags" Target="../tags/tag662.xml"/><Relationship Id="rId1" Type="http://schemas.openxmlformats.org/officeDocument/2006/relationships/tags" Target="../tags/tag661.xml"/><Relationship Id="rId6" Type="http://schemas.openxmlformats.org/officeDocument/2006/relationships/image" Target="../media/image9.png"/><Relationship Id="rId5" Type="http://schemas.openxmlformats.org/officeDocument/2006/relationships/slideMaster" Target="../slideMasters/slideMaster6.xml"/><Relationship Id="rId4" Type="http://schemas.openxmlformats.org/officeDocument/2006/relationships/tags" Target="../tags/tag664.xml"/></Relationships>
</file>

<file path=ppt/slideLayouts/_rels/slideLayout256.xml.rels><?xml version="1.0" encoding="UTF-8" standalone="yes"?>
<Relationships xmlns="http://schemas.openxmlformats.org/package/2006/relationships"><Relationship Id="rId3" Type="http://schemas.openxmlformats.org/officeDocument/2006/relationships/tags" Target="../tags/tag667.xml"/><Relationship Id="rId2" Type="http://schemas.openxmlformats.org/officeDocument/2006/relationships/tags" Target="../tags/tag666.xml"/><Relationship Id="rId1" Type="http://schemas.openxmlformats.org/officeDocument/2006/relationships/tags" Target="../tags/tag665.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57.xml.rels><?xml version="1.0" encoding="UTF-8" standalone="yes"?>
<Relationships xmlns="http://schemas.openxmlformats.org/package/2006/relationships"><Relationship Id="rId3" Type="http://schemas.openxmlformats.org/officeDocument/2006/relationships/tags" Target="../tags/tag670.xml"/><Relationship Id="rId2" Type="http://schemas.openxmlformats.org/officeDocument/2006/relationships/tags" Target="../tags/tag669.xml"/><Relationship Id="rId1" Type="http://schemas.openxmlformats.org/officeDocument/2006/relationships/tags" Target="../tags/tag668.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71.xml"/></Relationships>
</file>

<file path=ppt/slideLayouts/_rels/slideLayout2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7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hemeOverride" Target="../theme/themeOverride19.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73.xml"/></Relationships>
</file>

<file path=ppt/slideLayouts/_rels/slideLayout26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75.xml"/><Relationship Id="rId1" Type="http://schemas.openxmlformats.org/officeDocument/2006/relationships/tags" Target="../tags/tag674.xml"/><Relationship Id="rId4" Type="http://schemas.openxmlformats.org/officeDocument/2006/relationships/image" Target="../media/image9.png"/></Relationships>
</file>

<file path=ppt/slideLayouts/_rels/slideLayout262.xml.rels><?xml version="1.0" encoding="UTF-8" standalone="yes"?>
<Relationships xmlns="http://schemas.openxmlformats.org/package/2006/relationships"><Relationship Id="rId3" Type="http://schemas.openxmlformats.org/officeDocument/2006/relationships/tags" Target="../tags/tag678.xml"/><Relationship Id="rId2" Type="http://schemas.openxmlformats.org/officeDocument/2006/relationships/tags" Target="../tags/tag677.xml"/><Relationship Id="rId1" Type="http://schemas.openxmlformats.org/officeDocument/2006/relationships/tags" Target="../tags/tag676.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3" Type="http://schemas.openxmlformats.org/officeDocument/2006/relationships/tags" Target="../tags/tag681.xml"/><Relationship Id="rId2" Type="http://schemas.openxmlformats.org/officeDocument/2006/relationships/tags" Target="../tags/tag680.xml"/><Relationship Id="rId1" Type="http://schemas.openxmlformats.org/officeDocument/2006/relationships/tags" Target="../tags/tag679.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3" Type="http://schemas.openxmlformats.org/officeDocument/2006/relationships/tags" Target="../tags/tag684.xml"/><Relationship Id="rId2" Type="http://schemas.openxmlformats.org/officeDocument/2006/relationships/tags" Target="../tags/tag683.xml"/><Relationship Id="rId1" Type="http://schemas.openxmlformats.org/officeDocument/2006/relationships/tags" Target="../tags/tag682.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85.xml"/></Relationships>
</file>

<file path=ppt/slideLayouts/_rels/slideLayout2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86.xml"/></Relationships>
</file>

<file path=ppt/slideLayouts/_rels/slideLayout2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87.xml"/></Relationships>
</file>

<file path=ppt/slideLayouts/_rels/slideLayout2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88.xml"/></Relationships>
</file>

<file path=ppt/slideLayouts/_rels/slideLayout269.xml.rels><?xml version="1.0" encoding="UTF-8" standalone="yes"?>
<Relationships xmlns="http://schemas.openxmlformats.org/package/2006/relationships"><Relationship Id="rId3" Type="http://schemas.openxmlformats.org/officeDocument/2006/relationships/tags" Target="../tags/tag691.xml"/><Relationship Id="rId2" Type="http://schemas.openxmlformats.org/officeDocument/2006/relationships/tags" Target="../tags/tag690.xml"/><Relationship Id="rId1" Type="http://schemas.openxmlformats.org/officeDocument/2006/relationships/tags" Target="../tags/tag689.xml"/><Relationship Id="rId6" Type="http://schemas.openxmlformats.org/officeDocument/2006/relationships/image" Target="../media/image9.png"/><Relationship Id="rId5" Type="http://schemas.openxmlformats.org/officeDocument/2006/relationships/slideMaster" Target="../slideMasters/slideMaster6.xml"/><Relationship Id="rId4" Type="http://schemas.openxmlformats.org/officeDocument/2006/relationships/tags" Target="../tags/tag692.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hemeOverride" Target="../theme/themeOverride20.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tags" Target="../tags/tag695.xml"/><Relationship Id="rId2" Type="http://schemas.openxmlformats.org/officeDocument/2006/relationships/tags" Target="../tags/tag694.xml"/><Relationship Id="rId1" Type="http://schemas.openxmlformats.org/officeDocument/2006/relationships/tags" Target="../tags/tag693.xml"/><Relationship Id="rId6" Type="http://schemas.openxmlformats.org/officeDocument/2006/relationships/image" Target="../media/image9.png"/><Relationship Id="rId5" Type="http://schemas.openxmlformats.org/officeDocument/2006/relationships/slideMaster" Target="../slideMasters/slideMaster6.xml"/><Relationship Id="rId4" Type="http://schemas.openxmlformats.org/officeDocument/2006/relationships/tags" Target="../tags/tag696.xml"/></Relationships>
</file>

<file path=ppt/slideLayouts/_rels/slideLayout27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98.xml"/><Relationship Id="rId1" Type="http://schemas.openxmlformats.org/officeDocument/2006/relationships/tags" Target="../tags/tag697.xml"/><Relationship Id="rId4" Type="http://schemas.openxmlformats.org/officeDocument/2006/relationships/image" Target="../media/image3.png"/></Relationships>
</file>

<file path=ppt/slideLayouts/_rels/slideLayout27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00.xml"/><Relationship Id="rId1" Type="http://schemas.openxmlformats.org/officeDocument/2006/relationships/tags" Target="../tags/tag699.xml"/><Relationship Id="rId4" Type="http://schemas.openxmlformats.org/officeDocument/2006/relationships/image" Target="../media/image3.png"/></Relationships>
</file>

<file path=ppt/slideLayouts/_rels/slideLayout273.xml.rels><?xml version="1.0" encoding="UTF-8" standalone="yes"?>
<Relationships xmlns="http://schemas.openxmlformats.org/package/2006/relationships"><Relationship Id="rId3" Type="http://schemas.openxmlformats.org/officeDocument/2006/relationships/tags" Target="../tags/tag703.xml"/><Relationship Id="rId7" Type="http://schemas.openxmlformats.org/officeDocument/2006/relationships/image" Target="../media/image9.png"/><Relationship Id="rId2" Type="http://schemas.openxmlformats.org/officeDocument/2006/relationships/tags" Target="../tags/tag702.xml"/><Relationship Id="rId1" Type="http://schemas.openxmlformats.org/officeDocument/2006/relationships/tags" Target="../tags/tag701.xml"/><Relationship Id="rId6" Type="http://schemas.openxmlformats.org/officeDocument/2006/relationships/image" Target="../media/image3.png"/><Relationship Id="rId5" Type="http://schemas.openxmlformats.org/officeDocument/2006/relationships/slideMaster" Target="../slideMasters/slideMaster6.xml"/><Relationship Id="rId4" Type="http://schemas.openxmlformats.org/officeDocument/2006/relationships/tags" Target="../tags/tag704.xml"/></Relationships>
</file>

<file path=ppt/slideLayouts/_rels/slideLayout274.xml.rels><?xml version="1.0" encoding="UTF-8" standalone="yes"?>
<Relationships xmlns="http://schemas.openxmlformats.org/package/2006/relationships"><Relationship Id="rId3" Type="http://schemas.openxmlformats.org/officeDocument/2006/relationships/tags" Target="../tags/tag707.xml"/><Relationship Id="rId7" Type="http://schemas.openxmlformats.org/officeDocument/2006/relationships/image" Target="../media/image9.png"/><Relationship Id="rId2" Type="http://schemas.openxmlformats.org/officeDocument/2006/relationships/tags" Target="../tags/tag706.xml"/><Relationship Id="rId1" Type="http://schemas.openxmlformats.org/officeDocument/2006/relationships/tags" Target="../tags/tag705.xml"/><Relationship Id="rId6" Type="http://schemas.openxmlformats.org/officeDocument/2006/relationships/image" Target="../media/image3.png"/><Relationship Id="rId5" Type="http://schemas.openxmlformats.org/officeDocument/2006/relationships/slideMaster" Target="../slideMasters/slideMaster6.xml"/><Relationship Id="rId4" Type="http://schemas.openxmlformats.org/officeDocument/2006/relationships/tags" Target="../tags/tag708.xml"/></Relationships>
</file>

<file path=ppt/slideLayouts/_rels/slideLayout275.xml.rels><?xml version="1.0" encoding="UTF-8" standalone="yes"?>
<Relationships xmlns="http://schemas.openxmlformats.org/package/2006/relationships"><Relationship Id="rId3" Type="http://schemas.openxmlformats.org/officeDocument/2006/relationships/tags" Target="../tags/tag711.xml"/><Relationship Id="rId2" Type="http://schemas.openxmlformats.org/officeDocument/2006/relationships/tags" Target="../tags/tag710.xml"/><Relationship Id="rId1" Type="http://schemas.openxmlformats.org/officeDocument/2006/relationships/tags" Target="../tags/tag709.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6.xml"/></Relationships>
</file>

<file path=ppt/slideLayouts/_rels/slideLayout276.xml.rels><?xml version="1.0" encoding="UTF-8" standalone="yes"?>
<Relationships xmlns="http://schemas.openxmlformats.org/package/2006/relationships"><Relationship Id="rId3" Type="http://schemas.openxmlformats.org/officeDocument/2006/relationships/tags" Target="../tags/tag718.xml"/><Relationship Id="rId7" Type="http://schemas.openxmlformats.org/officeDocument/2006/relationships/image" Target="../media/image7.png"/><Relationship Id="rId2" Type="http://schemas.openxmlformats.org/officeDocument/2006/relationships/tags" Target="../tags/tag717.xml"/><Relationship Id="rId1" Type="http://schemas.openxmlformats.org/officeDocument/2006/relationships/themeOverride" Target="../theme/themeOverride157.xml"/><Relationship Id="rId6" Type="http://schemas.openxmlformats.org/officeDocument/2006/relationships/image" Target="../media/image5.png"/><Relationship Id="rId5" Type="http://schemas.openxmlformats.org/officeDocument/2006/relationships/slideMaster" Target="../slideMasters/slideMaster7.xml"/><Relationship Id="rId4" Type="http://schemas.openxmlformats.org/officeDocument/2006/relationships/tags" Target="../tags/tag719.xml"/></Relationships>
</file>

<file path=ppt/slideLayouts/_rels/slideLayout277.xml.rels><?xml version="1.0" encoding="UTF-8" standalone="yes"?>
<Relationships xmlns="http://schemas.openxmlformats.org/package/2006/relationships"><Relationship Id="rId3" Type="http://schemas.openxmlformats.org/officeDocument/2006/relationships/tags" Target="../tags/tag720.xml"/><Relationship Id="rId7" Type="http://schemas.openxmlformats.org/officeDocument/2006/relationships/image" Target="../media/image6.emf"/><Relationship Id="rId2" Type="http://schemas.openxmlformats.org/officeDocument/2006/relationships/vmlDrawing" Target="../drawings/vmlDrawing54.vml"/><Relationship Id="rId1" Type="http://schemas.openxmlformats.org/officeDocument/2006/relationships/themeOverride" Target="../theme/themeOverride158.xml"/><Relationship Id="rId6" Type="http://schemas.openxmlformats.org/officeDocument/2006/relationships/oleObject" Target="../embeddings/oleObject2.bin"/><Relationship Id="rId5" Type="http://schemas.openxmlformats.org/officeDocument/2006/relationships/slideMaster" Target="../slideMasters/slideMaster7.xml"/><Relationship Id="rId4" Type="http://schemas.openxmlformats.org/officeDocument/2006/relationships/tags" Target="../tags/tag721.xml"/></Relationships>
</file>

<file path=ppt/slideLayouts/_rels/slideLayout278.xml.rels><?xml version="1.0" encoding="UTF-8" standalone="yes"?>
<Relationships xmlns="http://schemas.openxmlformats.org/package/2006/relationships"><Relationship Id="rId8" Type="http://schemas.openxmlformats.org/officeDocument/2006/relationships/tags" Target="../tags/tag727.xml"/><Relationship Id="rId3" Type="http://schemas.openxmlformats.org/officeDocument/2006/relationships/tags" Target="../tags/tag722.xml"/><Relationship Id="rId7" Type="http://schemas.openxmlformats.org/officeDocument/2006/relationships/tags" Target="../tags/tag726.xml"/><Relationship Id="rId12" Type="http://schemas.openxmlformats.org/officeDocument/2006/relationships/image" Target="../media/image9.png"/><Relationship Id="rId2" Type="http://schemas.openxmlformats.org/officeDocument/2006/relationships/vmlDrawing" Target="../drawings/vmlDrawing55.vml"/><Relationship Id="rId1" Type="http://schemas.openxmlformats.org/officeDocument/2006/relationships/themeOverride" Target="../theme/themeOverride159.xml"/><Relationship Id="rId6" Type="http://schemas.openxmlformats.org/officeDocument/2006/relationships/tags" Target="../tags/tag725.xml"/><Relationship Id="rId11" Type="http://schemas.openxmlformats.org/officeDocument/2006/relationships/image" Target="../media/image8.emf"/><Relationship Id="rId5" Type="http://schemas.openxmlformats.org/officeDocument/2006/relationships/tags" Target="../tags/tag724.xml"/><Relationship Id="rId10" Type="http://schemas.openxmlformats.org/officeDocument/2006/relationships/oleObject" Target="../embeddings/oleObject3.bin"/><Relationship Id="rId4" Type="http://schemas.openxmlformats.org/officeDocument/2006/relationships/tags" Target="../tags/tag723.xml"/><Relationship Id="rId9"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8" Type="http://schemas.openxmlformats.org/officeDocument/2006/relationships/tags" Target="../tags/tag733.xml"/><Relationship Id="rId13" Type="http://schemas.openxmlformats.org/officeDocument/2006/relationships/image" Target="../media/image10.jpg"/><Relationship Id="rId3" Type="http://schemas.openxmlformats.org/officeDocument/2006/relationships/tags" Target="../tags/tag728.xml"/><Relationship Id="rId7" Type="http://schemas.openxmlformats.org/officeDocument/2006/relationships/tags" Target="../tags/tag732.xml"/><Relationship Id="rId12" Type="http://schemas.openxmlformats.org/officeDocument/2006/relationships/image" Target="../media/image8.emf"/><Relationship Id="rId2" Type="http://schemas.openxmlformats.org/officeDocument/2006/relationships/vmlDrawing" Target="../drawings/vmlDrawing56.vml"/><Relationship Id="rId1" Type="http://schemas.openxmlformats.org/officeDocument/2006/relationships/themeOverride" Target="../theme/themeOverride160.xml"/><Relationship Id="rId6" Type="http://schemas.openxmlformats.org/officeDocument/2006/relationships/tags" Target="../tags/tag731.xml"/><Relationship Id="rId11" Type="http://schemas.openxmlformats.org/officeDocument/2006/relationships/oleObject" Target="../embeddings/oleObject4.bin"/><Relationship Id="rId5" Type="http://schemas.openxmlformats.org/officeDocument/2006/relationships/tags" Target="../tags/tag730.xml"/><Relationship Id="rId10" Type="http://schemas.openxmlformats.org/officeDocument/2006/relationships/slideMaster" Target="../slideMasters/slideMaster7.xml"/><Relationship Id="rId4" Type="http://schemas.openxmlformats.org/officeDocument/2006/relationships/tags" Target="../tags/tag729.xml"/><Relationship Id="rId9" Type="http://schemas.openxmlformats.org/officeDocument/2006/relationships/tags" Target="../tags/tag734.xml"/><Relationship Id="rId1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5.xml"/><Relationship Id="rId1" Type="http://schemas.openxmlformats.org/officeDocument/2006/relationships/themeOverride" Target="../theme/themeOverride21.xml"/></Relationships>
</file>

<file path=ppt/slideLayouts/_rels/slideLayout280.xml.rels><?xml version="1.0" encoding="UTF-8" standalone="yes"?>
<Relationships xmlns="http://schemas.openxmlformats.org/package/2006/relationships"><Relationship Id="rId8" Type="http://schemas.openxmlformats.org/officeDocument/2006/relationships/tags" Target="../tags/tag740.xml"/><Relationship Id="rId3" Type="http://schemas.openxmlformats.org/officeDocument/2006/relationships/tags" Target="../tags/tag735.xml"/><Relationship Id="rId7" Type="http://schemas.openxmlformats.org/officeDocument/2006/relationships/tags" Target="../tags/tag739.xml"/><Relationship Id="rId12" Type="http://schemas.openxmlformats.org/officeDocument/2006/relationships/image" Target="../media/image9.png"/><Relationship Id="rId2" Type="http://schemas.openxmlformats.org/officeDocument/2006/relationships/vmlDrawing" Target="../drawings/vmlDrawing57.vml"/><Relationship Id="rId1" Type="http://schemas.openxmlformats.org/officeDocument/2006/relationships/themeOverride" Target="../theme/themeOverride161.xml"/><Relationship Id="rId6" Type="http://schemas.openxmlformats.org/officeDocument/2006/relationships/tags" Target="../tags/tag738.xml"/><Relationship Id="rId11" Type="http://schemas.openxmlformats.org/officeDocument/2006/relationships/image" Target="../media/image8.emf"/><Relationship Id="rId5" Type="http://schemas.openxmlformats.org/officeDocument/2006/relationships/tags" Target="../tags/tag737.xml"/><Relationship Id="rId10" Type="http://schemas.openxmlformats.org/officeDocument/2006/relationships/oleObject" Target="../embeddings/oleObject5.bin"/><Relationship Id="rId4" Type="http://schemas.openxmlformats.org/officeDocument/2006/relationships/tags" Target="../tags/tag736.xml"/><Relationship Id="rId9"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8" Type="http://schemas.openxmlformats.org/officeDocument/2006/relationships/tags" Target="../tags/tag746.xml"/><Relationship Id="rId3" Type="http://schemas.openxmlformats.org/officeDocument/2006/relationships/tags" Target="../tags/tag741.xml"/><Relationship Id="rId7" Type="http://schemas.openxmlformats.org/officeDocument/2006/relationships/tags" Target="../tags/tag745.xml"/><Relationship Id="rId12" Type="http://schemas.openxmlformats.org/officeDocument/2006/relationships/image" Target="../media/image9.png"/><Relationship Id="rId2" Type="http://schemas.openxmlformats.org/officeDocument/2006/relationships/vmlDrawing" Target="../drawings/vmlDrawing58.vml"/><Relationship Id="rId1" Type="http://schemas.openxmlformats.org/officeDocument/2006/relationships/themeOverride" Target="../theme/themeOverride162.xml"/><Relationship Id="rId6" Type="http://schemas.openxmlformats.org/officeDocument/2006/relationships/tags" Target="../tags/tag744.xml"/><Relationship Id="rId11" Type="http://schemas.openxmlformats.org/officeDocument/2006/relationships/image" Target="../media/image8.emf"/><Relationship Id="rId5" Type="http://schemas.openxmlformats.org/officeDocument/2006/relationships/tags" Target="../tags/tag743.xml"/><Relationship Id="rId10" Type="http://schemas.openxmlformats.org/officeDocument/2006/relationships/oleObject" Target="../embeddings/oleObject6.bin"/><Relationship Id="rId4" Type="http://schemas.openxmlformats.org/officeDocument/2006/relationships/tags" Target="../tags/tag742.xml"/><Relationship Id="rId9"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3" Type="http://schemas.openxmlformats.org/officeDocument/2006/relationships/tags" Target="../tags/tag747.xml"/><Relationship Id="rId7" Type="http://schemas.openxmlformats.org/officeDocument/2006/relationships/image" Target="../media/image6.emf"/><Relationship Id="rId2" Type="http://schemas.openxmlformats.org/officeDocument/2006/relationships/vmlDrawing" Target="../drawings/vmlDrawing59.vml"/><Relationship Id="rId1" Type="http://schemas.openxmlformats.org/officeDocument/2006/relationships/themeOverride" Target="../theme/themeOverride163.xml"/><Relationship Id="rId6" Type="http://schemas.openxmlformats.org/officeDocument/2006/relationships/oleObject" Target="../embeddings/oleObject7.bin"/><Relationship Id="rId5" Type="http://schemas.openxmlformats.org/officeDocument/2006/relationships/slideMaster" Target="../slideMasters/slideMaster7.xml"/><Relationship Id="rId4" Type="http://schemas.openxmlformats.org/officeDocument/2006/relationships/tags" Target="../tags/tag748.xml"/></Relationships>
</file>

<file path=ppt/slideLayouts/_rels/slideLayout283.xml.rels><?xml version="1.0" encoding="UTF-8" standalone="yes"?>
<Relationships xmlns="http://schemas.openxmlformats.org/package/2006/relationships"><Relationship Id="rId3" Type="http://schemas.openxmlformats.org/officeDocument/2006/relationships/tags" Target="../tags/tag749.xml"/><Relationship Id="rId7" Type="http://schemas.openxmlformats.org/officeDocument/2006/relationships/image" Target="../media/image6.emf"/><Relationship Id="rId2" Type="http://schemas.openxmlformats.org/officeDocument/2006/relationships/vmlDrawing" Target="../drawings/vmlDrawing60.vml"/><Relationship Id="rId1" Type="http://schemas.openxmlformats.org/officeDocument/2006/relationships/themeOverride" Target="../theme/themeOverride164.xml"/><Relationship Id="rId6" Type="http://schemas.openxmlformats.org/officeDocument/2006/relationships/oleObject" Target="../embeddings/oleObject8.bin"/><Relationship Id="rId5" Type="http://schemas.openxmlformats.org/officeDocument/2006/relationships/slideMaster" Target="../slideMasters/slideMaster7.xml"/><Relationship Id="rId4" Type="http://schemas.openxmlformats.org/officeDocument/2006/relationships/tags" Target="../tags/tag750.xml"/></Relationships>
</file>

<file path=ppt/slideLayouts/_rels/slideLayout28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51.xml"/><Relationship Id="rId1" Type="http://schemas.openxmlformats.org/officeDocument/2006/relationships/themeOverride" Target="../theme/themeOverride165.xml"/></Relationships>
</file>

<file path=ppt/slideLayouts/_rels/slideLayout285.xml.rels><?xml version="1.0" encoding="UTF-8" standalone="yes"?>
<Relationships xmlns="http://schemas.openxmlformats.org/package/2006/relationships"><Relationship Id="rId3" Type="http://schemas.openxmlformats.org/officeDocument/2006/relationships/tags" Target="../tags/tag753.xml"/><Relationship Id="rId7" Type="http://schemas.openxmlformats.org/officeDocument/2006/relationships/image" Target="../media/image9.png"/><Relationship Id="rId2" Type="http://schemas.openxmlformats.org/officeDocument/2006/relationships/tags" Target="../tags/tag752.xml"/><Relationship Id="rId1" Type="http://schemas.openxmlformats.org/officeDocument/2006/relationships/themeOverride" Target="../theme/themeOverride166.xml"/><Relationship Id="rId6" Type="http://schemas.openxmlformats.org/officeDocument/2006/relationships/slideMaster" Target="../slideMasters/slideMaster7.xml"/><Relationship Id="rId5" Type="http://schemas.openxmlformats.org/officeDocument/2006/relationships/tags" Target="../tags/tag755.xml"/><Relationship Id="rId4" Type="http://schemas.openxmlformats.org/officeDocument/2006/relationships/tags" Target="../tags/tag754.xml"/></Relationships>
</file>

<file path=ppt/slideLayouts/_rels/slideLayout28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56.xml"/><Relationship Id="rId1" Type="http://schemas.openxmlformats.org/officeDocument/2006/relationships/themeOverride" Target="../theme/themeOverride167.xml"/></Relationships>
</file>

<file path=ppt/slideLayouts/_rels/slideLayout28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57.xml"/><Relationship Id="rId1" Type="http://schemas.openxmlformats.org/officeDocument/2006/relationships/themeOverride" Target="../theme/themeOverride168.xml"/></Relationships>
</file>

<file path=ppt/slideLayouts/_rels/slideLayout28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58.xml"/><Relationship Id="rId1" Type="http://schemas.openxmlformats.org/officeDocument/2006/relationships/themeOverride" Target="../theme/themeOverride169.xml"/></Relationships>
</file>

<file path=ppt/slideLayouts/_rels/slideLayout28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59.xml"/><Relationship Id="rId1" Type="http://schemas.openxmlformats.org/officeDocument/2006/relationships/themeOverride" Target="../theme/themeOverride170.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6.xml"/><Relationship Id="rId1" Type="http://schemas.openxmlformats.org/officeDocument/2006/relationships/themeOverride" Target="../theme/themeOverride22.xml"/></Relationships>
</file>

<file path=ppt/slideLayouts/_rels/slideLayout29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60.xml"/><Relationship Id="rId1" Type="http://schemas.openxmlformats.org/officeDocument/2006/relationships/themeOverride" Target="../theme/themeOverride171.xml"/></Relationships>
</file>

<file path=ppt/slideLayouts/_rels/slideLayout291.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762.xml"/><Relationship Id="rId7" Type="http://schemas.openxmlformats.org/officeDocument/2006/relationships/slideMaster" Target="../slideMasters/slideMaster7.xml"/><Relationship Id="rId2" Type="http://schemas.openxmlformats.org/officeDocument/2006/relationships/tags" Target="../tags/tag761.xml"/><Relationship Id="rId1" Type="http://schemas.openxmlformats.org/officeDocument/2006/relationships/themeOverride" Target="../theme/themeOverride172.xml"/><Relationship Id="rId6" Type="http://schemas.openxmlformats.org/officeDocument/2006/relationships/tags" Target="../tags/tag765.xml"/><Relationship Id="rId5" Type="http://schemas.openxmlformats.org/officeDocument/2006/relationships/tags" Target="../tags/tag764.xml"/><Relationship Id="rId4" Type="http://schemas.openxmlformats.org/officeDocument/2006/relationships/tags" Target="../tags/tag763.xml"/><Relationship Id="rId9" Type="http://schemas.openxmlformats.org/officeDocument/2006/relationships/image" Target="../media/image9.png"/></Relationships>
</file>

<file path=ppt/slideLayouts/_rels/slideLayout292.xml.rels><?xml version="1.0" encoding="UTF-8" standalone="yes"?>
<Relationships xmlns="http://schemas.openxmlformats.org/package/2006/relationships"><Relationship Id="rId3" Type="http://schemas.openxmlformats.org/officeDocument/2006/relationships/tags" Target="../tags/tag766.xml"/><Relationship Id="rId2" Type="http://schemas.openxmlformats.org/officeDocument/2006/relationships/vmlDrawing" Target="../drawings/vmlDrawing61.vml"/><Relationship Id="rId1" Type="http://schemas.openxmlformats.org/officeDocument/2006/relationships/themeOverride" Target="../theme/themeOverride173.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7.xml"/></Relationships>
</file>

<file path=ppt/slideLayouts/_rels/slideLayout293.xml.rels><?xml version="1.0" encoding="UTF-8" standalone="yes"?>
<Relationships xmlns="http://schemas.openxmlformats.org/package/2006/relationships"><Relationship Id="rId3" Type="http://schemas.openxmlformats.org/officeDocument/2006/relationships/tags" Target="../tags/tag767.xml"/><Relationship Id="rId7" Type="http://schemas.openxmlformats.org/officeDocument/2006/relationships/image" Target="../media/image6.emf"/><Relationship Id="rId2" Type="http://schemas.openxmlformats.org/officeDocument/2006/relationships/vmlDrawing" Target="../drawings/vmlDrawing62.vml"/><Relationship Id="rId1" Type="http://schemas.openxmlformats.org/officeDocument/2006/relationships/themeOverride" Target="../theme/themeOverride174.xml"/><Relationship Id="rId6" Type="http://schemas.openxmlformats.org/officeDocument/2006/relationships/oleObject" Target="../embeddings/oleObject10.bin"/><Relationship Id="rId5" Type="http://schemas.openxmlformats.org/officeDocument/2006/relationships/slideMaster" Target="../slideMasters/slideMaster7.xml"/><Relationship Id="rId4" Type="http://schemas.openxmlformats.org/officeDocument/2006/relationships/tags" Target="../tags/tag768.xml"/></Relationships>
</file>

<file path=ppt/slideLayouts/_rels/slideLayout29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769.xml"/><Relationship Id="rId7" Type="http://schemas.openxmlformats.org/officeDocument/2006/relationships/oleObject" Target="../embeddings/oleObject11.bin"/><Relationship Id="rId2" Type="http://schemas.openxmlformats.org/officeDocument/2006/relationships/vmlDrawing" Target="../drawings/vmlDrawing63.vml"/><Relationship Id="rId1" Type="http://schemas.openxmlformats.org/officeDocument/2006/relationships/themeOverride" Target="../theme/themeOverride175.xml"/><Relationship Id="rId6" Type="http://schemas.openxmlformats.org/officeDocument/2006/relationships/slideMaster" Target="../slideMasters/slideMaster7.xml"/><Relationship Id="rId5" Type="http://schemas.openxmlformats.org/officeDocument/2006/relationships/tags" Target="../tags/tag771.xml"/><Relationship Id="rId4" Type="http://schemas.openxmlformats.org/officeDocument/2006/relationships/tags" Target="../tags/tag770.xml"/></Relationships>
</file>

<file path=ppt/slideLayouts/_rels/slideLayout29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772.xml"/><Relationship Id="rId7" Type="http://schemas.openxmlformats.org/officeDocument/2006/relationships/oleObject" Target="../embeddings/oleObject12.bin"/><Relationship Id="rId2" Type="http://schemas.openxmlformats.org/officeDocument/2006/relationships/vmlDrawing" Target="../drawings/vmlDrawing64.vml"/><Relationship Id="rId1" Type="http://schemas.openxmlformats.org/officeDocument/2006/relationships/themeOverride" Target="../theme/themeOverride176.xml"/><Relationship Id="rId6" Type="http://schemas.openxmlformats.org/officeDocument/2006/relationships/slideMaster" Target="../slideMasters/slideMaster7.xml"/><Relationship Id="rId5" Type="http://schemas.openxmlformats.org/officeDocument/2006/relationships/tags" Target="../tags/tag774.xml"/><Relationship Id="rId4" Type="http://schemas.openxmlformats.org/officeDocument/2006/relationships/tags" Target="../tags/tag773.xml"/></Relationships>
</file>

<file path=ppt/slideLayouts/_rels/slideLayout29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76.xml"/><Relationship Id="rId7" Type="http://schemas.openxmlformats.org/officeDocument/2006/relationships/slideMaster" Target="../slideMasters/slideMaster7.xml"/><Relationship Id="rId2" Type="http://schemas.openxmlformats.org/officeDocument/2006/relationships/tags" Target="../tags/tag775.xml"/><Relationship Id="rId1" Type="http://schemas.openxmlformats.org/officeDocument/2006/relationships/themeOverride" Target="../theme/themeOverride177.xml"/><Relationship Id="rId6" Type="http://schemas.openxmlformats.org/officeDocument/2006/relationships/tags" Target="../tags/tag779.xml"/><Relationship Id="rId5" Type="http://schemas.openxmlformats.org/officeDocument/2006/relationships/tags" Target="../tags/tag778.xml"/><Relationship Id="rId4" Type="http://schemas.openxmlformats.org/officeDocument/2006/relationships/tags" Target="../tags/tag777.xml"/></Relationships>
</file>

<file path=ppt/slideLayouts/_rels/slideLayout297.xml.rels><?xml version="1.0" encoding="UTF-8" standalone="yes"?>
<Relationships xmlns="http://schemas.openxmlformats.org/package/2006/relationships"><Relationship Id="rId3" Type="http://schemas.openxmlformats.org/officeDocument/2006/relationships/tags" Target="../tags/tag781.xml"/><Relationship Id="rId2" Type="http://schemas.openxmlformats.org/officeDocument/2006/relationships/tags" Target="../tags/tag780.xml"/><Relationship Id="rId1" Type="http://schemas.openxmlformats.org/officeDocument/2006/relationships/themeOverride" Target="../theme/themeOverride178.xml"/><Relationship Id="rId5" Type="http://schemas.openxmlformats.org/officeDocument/2006/relationships/image" Target="../media/image3.png"/><Relationship Id="rId4" Type="http://schemas.openxmlformats.org/officeDocument/2006/relationships/slideMaster" Target="../slideMasters/slideMaster7.xml"/></Relationships>
</file>

<file path=ppt/slideLayouts/_rels/slideLayout298.xml.rels><?xml version="1.0" encoding="UTF-8" standalone="yes"?>
<Relationships xmlns="http://schemas.openxmlformats.org/package/2006/relationships"><Relationship Id="rId3" Type="http://schemas.openxmlformats.org/officeDocument/2006/relationships/tags" Target="../tags/tag783.xml"/><Relationship Id="rId7" Type="http://schemas.openxmlformats.org/officeDocument/2006/relationships/image" Target="../media/image9.png"/><Relationship Id="rId2" Type="http://schemas.openxmlformats.org/officeDocument/2006/relationships/tags" Target="../tags/tag782.xml"/><Relationship Id="rId1" Type="http://schemas.openxmlformats.org/officeDocument/2006/relationships/themeOverride" Target="../theme/themeOverride179.xml"/><Relationship Id="rId6" Type="http://schemas.openxmlformats.org/officeDocument/2006/relationships/slideMaster" Target="../slideMasters/slideMaster7.xml"/><Relationship Id="rId5" Type="http://schemas.openxmlformats.org/officeDocument/2006/relationships/tags" Target="../tags/tag785.xml"/><Relationship Id="rId4" Type="http://schemas.openxmlformats.org/officeDocument/2006/relationships/tags" Target="../tags/tag784.xml"/></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7.xml"/><Relationship Id="rId1" Type="http://schemas.openxmlformats.org/officeDocument/2006/relationships/tags" Target="../tags/tag78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hemeOverride" Target="../theme/themeOverride23.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88.xml"/><Relationship Id="rId1" Type="http://schemas.openxmlformats.org/officeDocument/2006/relationships/tags" Target="../tags/tag787.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0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90.xml"/><Relationship Id="rId1" Type="http://schemas.openxmlformats.org/officeDocument/2006/relationships/tags" Target="../tags/tag789.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0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792.xml"/><Relationship Id="rId1" Type="http://schemas.openxmlformats.org/officeDocument/2006/relationships/tags" Target="../tags/tag79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03.xml.rels><?xml version="1.0" encoding="UTF-8" standalone="yes"?>
<Relationships xmlns="http://schemas.openxmlformats.org/package/2006/relationships"><Relationship Id="rId3" Type="http://schemas.openxmlformats.org/officeDocument/2006/relationships/tags" Target="../tags/tag795.xml"/><Relationship Id="rId2" Type="http://schemas.openxmlformats.org/officeDocument/2006/relationships/tags" Target="../tags/tag794.xml"/><Relationship Id="rId1" Type="http://schemas.openxmlformats.org/officeDocument/2006/relationships/tags" Target="../tags/tag793.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04.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797.xml"/><Relationship Id="rId7" Type="http://schemas.openxmlformats.org/officeDocument/2006/relationships/slideMaster" Target="../slideMasters/slideMaster7.xml"/><Relationship Id="rId2" Type="http://schemas.openxmlformats.org/officeDocument/2006/relationships/tags" Target="../tags/tag796.xml"/><Relationship Id="rId1" Type="http://schemas.openxmlformats.org/officeDocument/2006/relationships/vmlDrawing" Target="../drawings/vmlDrawing65.vml"/><Relationship Id="rId6" Type="http://schemas.openxmlformats.org/officeDocument/2006/relationships/tags" Target="../tags/tag800.xml"/><Relationship Id="rId11" Type="http://schemas.openxmlformats.org/officeDocument/2006/relationships/image" Target="../media/image7.png"/><Relationship Id="rId5" Type="http://schemas.openxmlformats.org/officeDocument/2006/relationships/tags" Target="../tags/tag799.xml"/><Relationship Id="rId10" Type="http://schemas.openxmlformats.org/officeDocument/2006/relationships/image" Target="../media/image9.png"/><Relationship Id="rId4" Type="http://schemas.openxmlformats.org/officeDocument/2006/relationships/tags" Target="../tags/tag798.xml"/><Relationship Id="rId9" Type="http://schemas.openxmlformats.org/officeDocument/2006/relationships/image" Target="../media/image11.emf"/></Relationships>
</file>

<file path=ppt/slideLayouts/_rels/slideLayout305.xml.rels><?xml version="1.0" encoding="UTF-8" standalone="yes"?>
<Relationships xmlns="http://schemas.openxmlformats.org/package/2006/relationships"><Relationship Id="rId3" Type="http://schemas.openxmlformats.org/officeDocument/2006/relationships/tags" Target="../tags/tag803.xml"/><Relationship Id="rId2" Type="http://schemas.openxmlformats.org/officeDocument/2006/relationships/tags" Target="../tags/tag802.xml"/><Relationship Id="rId1" Type="http://schemas.openxmlformats.org/officeDocument/2006/relationships/tags" Target="../tags/tag801.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06.xml.rels><?xml version="1.0" encoding="UTF-8" standalone="yes"?>
<Relationships xmlns="http://schemas.openxmlformats.org/package/2006/relationships"><Relationship Id="rId3" Type="http://schemas.openxmlformats.org/officeDocument/2006/relationships/tags" Target="../tags/tag806.xml"/><Relationship Id="rId2" Type="http://schemas.openxmlformats.org/officeDocument/2006/relationships/tags" Target="../tags/tag805.xml"/><Relationship Id="rId1" Type="http://schemas.openxmlformats.org/officeDocument/2006/relationships/tags" Target="../tags/tag804.xml"/><Relationship Id="rId6" Type="http://schemas.openxmlformats.org/officeDocument/2006/relationships/image" Target="../media/image9.png"/><Relationship Id="rId5" Type="http://schemas.openxmlformats.org/officeDocument/2006/relationships/slideMaster" Target="../slideMasters/slideMaster7.xml"/><Relationship Id="rId4" Type="http://schemas.openxmlformats.org/officeDocument/2006/relationships/tags" Target="../tags/tag807.xml"/></Relationships>
</file>

<file path=ppt/slideLayouts/_rels/slideLayout307.xml.rels><?xml version="1.0" encoding="UTF-8" standalone="yes"?>
<Relationships xmlns="http://schemas.openxmlformats.org/package/2006/relationships"><Relationship Id="rId3" Type="http://schemas.openxmlformats.org/officeDocument/2006/relationships/tags" Target="../tags/tag810.xml"/><Relationship Id="rId2" Type="http://schemas.openxmlformats.org/officeDocument/2006/relationships/tags" Target="../tags/tag809.xml"/><Relationship Id="rId1" Type="http://schemas.openxmlformats.org/officeDocument/2006/relationships/tags" Target="../tags/tag808.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08.xml.rels><?xml version="1.0" encoding="UTF-8" standalone="yes"?>
<Relationships xmlns="http://schemas.openxmlformats.org/package/2006/relationships"><Relationship Id="rId3" Type="http://schemas.openxmlformats.org/officeDocument/2006/relationships/tags" Target="../tags/tag813.xml"/><Relationship Id="rId2" Type="http://schemas.openxmlformats.org/officeDocument/2006/relationships/tags" Target="../tags/tag812.xml"/><Relationship Id="rId1" Type="http://schemas.openxmlformats.org/officeDocument/2006/relationships/tags" Target="../tags/tag811.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0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14.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hemeOverride" Target="../theme/themeOverride24.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15.xml"/></Relationships>
</file>

<file path=ppt/slideLayouts/_rels/slideLayout311.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16.xml"/></Relationships>
</file>

<file path=ppt/slideLayouts/_rels/slideLayout31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18.xml"/><Relationship Id="rId1" Type="http://schemas.openxmlformats.org/officeDocument/2006/relationships/tags" Target="../tags/tag817.xml"/><Relationship Id="rId4" Type="http://schemas.openxmlformats.org/officeDocument/2006/relationships/image" Target="../media/image9.png"/></Relationships>
</file>

<file path=ppt/slideLayouts/_rels/slideLayout313.xml.rels><?xml version="1.0" encoding="UTF-8" standalone="yes"?>
<Relationships xmlns="http://schemas.openxmlformats.org/package/2006/relationships"><Relationship Id="rId3" Type="http://schemas.openxmlformats.org/officeDocument/2006/relationships/tags" Target="../tags/tag821.xml"/><Relationship Id="rId2" Type="http://schemas.openxmlformats.org/officeDocument/2006/relationships/tags" Target="../tags/tag820.xml"/><Relationship Id="rId1" Type="http://schemas.openxmlformats.org/officeDocument/2006/relationships/tags" Target="../tags/tag819.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14.xml.rels><?xml version="1.0" encoding="UTF-8" standalone="yes"?>
<Relationships xmlns="http://schemas.openxmlformats.org/package/2006/relationships"><Relationship Id="rId3" Type="http://schemas.openxmlformats.org/officeDocument/2006/relationships/tags" Target="../tags/tag824.xml"/><Relationship Id="rId2" Type="http://schemas.openxmlformats.org/officeDocument/2006/relationships/tags" Target="../tags/tag823.xml"/><Relationship Id="rId1" Type="http://schemas.openxmlformats.org/officeDocument/2006/relationships/tags" Target="../tags/tag822.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15.xml.rels><?xml version="1.0" encoding="UTF-8" standalone="yes"?>
<Relationships xmlns="http://schemas.openxmlformats.org/package/2006/relationships"><Relationship Id="rId3" Type="http://schemas.openxmlformats.org/officeDocument/2006/relationships/tags" Target="../tags/tag827.xml"/><Relationship Id="rId2" Type="http://schemas.openxmlformats.org/officeDocument/2006/relationships/tags" Target="../tags/tag826.xml"/><Relationship Id="rId1" Type="http://schemas.openxmlformats.org/officeDocument/2006/relationships/tags" Target="../tags/tag825.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31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28.xml"/></Relationships>
</file>

<file path=ppt/slideLayouts/_rels/slideLayout31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29.xml"/></Relationships>
</file>

<file path=ppt/slideLayouts/_rels/slideLayout31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30.xml"/></Relationships>
</file>

<file path=ppt/slideLayouts/_rels/slideLayout31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31.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hemeOverride" Target="../theme/themeOverride25.xml"/></Relationships>
</file>

<file path=ppt/slideLayouts/_rels/slideLayout320.xml.rels><?xml version="1.0" encoding="UTF-8" standalone="yes"?>
<Relationships xmlns="http://schemas.openxmlformats.org/package/2006/relationships"><Relationship Id="rId3" Type="http://schemas.openxmlformats.org/officeDocument/2006/relationships/tags" Target="../tags/tag834.xml"/><Relationship Id="rId2" Type="http://schemas.openxmlformats.org/officeDocument/2006/relationships/tags" Target="../tags/tag833.xml"/><Relationship Id="rId1" Type="http://schemas.openxmlformats.org/officeDocument/2006/relationships/tags" Target="../tags/tag832.xml"/><Relationship Id="rId6" Type="http://schemas.openxmlformats.org/officeDocument/2006/relationships/image" Target="../media/image9.png"/><Relationship Id="rId5" Type="http://schemas.openxmlformats.org/officeDocument/2006/relationships/slideMaster" Target="../slideMasters/slideMaster7.xml"/><Relationship Id="rId4" Type="http://schemas.openxmlformats.org/officeDocument/2006/relationships/tags" Target="../tags/tag835.xml"/></Relationships>
</file>

<file path=ppt/slideLayouts/_rels/slideLayout321.xml.rels><?xml version="1.0" encoding="UTF-8" standalone="yes"?>
<Relationships xmlns="http://schemas.openxmlformats.org/package/2006/relationships"><Relationship Id="rId3" Type="http://schemas.openxmlformats.org/officeDocument/2006/relationships/tags" Target="../tags/tag838.xml"/><Relationship Id="rId2" Type="http://schemas.openxmlformats.org/officeDocument/2006/relationships/tags" Target="../tags/tag837.xml"/><Relationship Id="rId1" Type="http://schemas.openxmlformats.org/officeDocument/2006/relationships/tags" Target="../tags/tag836.xml"/><Relationship Id="rId6" Type="http://schemas.openxmlformats.org/officeDocument/2006/relationships/image" Target="../media/image9.png"/><Relationship Id="rId5" Type="http://schemas.openxmlformats.org/officeDocument/2006/relationships/slideMaster" Target="../slideMasters/slideMaster7.xml"/><Relationship Id="rId4" Type="http://schemas.openxmlformats.org/officeDocument/2006/relationships/tags" Target="../tags/tag839.xml"/></Relationships>
</file>

<file path=ppt/slideLayouts/_rels/slideLayout32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41.xml"/><Relationship Id="rId1" Type="http://schemas.openxmlformats.org/officeDocument/2006/relationships/tags" Target="../tags/tag840.xml"/><Relationship Id="rId4" Type="http://schemas.openxmlformats.org/officeDocument/2006/relationships/image" Target="../media/image3.png"/></Relationships>
</file>

<file path=ppt/slideLayouts/_rels/slideLayout32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43.xml"/><Relationship Id="rId1" Type="http://schemas.openxmlformats.org/officeDocument/2006/relationships/tags" Target="../tags/tag842.xml"/><Relationship Id="rId4" Type="http://schemas.openxmlformats.org/officeDocument/2006/relationships/image" Target="../media/image3.png"/></Relationships>
</file>

<file path=ppt/slideLayouts/_rels/slideLayout324.xml.rels><?xml version="1.0" encoding="UTF-8" standalone="yes"?>
<Relationships xmlns="http://schemas.openxmlformats.org/package/2006/relationships"><Relationship Id="rId3" Type="http://schemas.openxmlformats.org/officeDocument/2006/relationships/tags" Target="../tags/tag846.xml"/><Relationship Id="rId7" Type="http://schemas.openxmlformats.org/officeDocument/2006/relationships/image" Target="../media/image9.png"/><Relationship Id="rId2" Type="http://schemas.openxmlformats.org/officeDocument/2006/relationships/tags" Target="../tags/tag845.xml"/><Relationship Id="rId1" Type="http://schemas.openxmlformats.org/officeDocument/2006/relationships/tags" Target="../tags/tag844.xml"/><Relationship Id="rId6" Type="http://schemas.openxmlformats.org/officeDocument/2006/relationships/image" Target="../media/image3.png"/><Relationship Id="rId5" Type="http://schemas.openxmlformats.org/officeDocument/2006/relationships/slideMaster" Target="../slideMasters/slideMaster7.xml"/><Relationship Id="rId4" Type="http://schemas.openxmlformats.org/officeDocument/2006/relationships/tags" Target="../tags/tag847.xml"/></Relationships>
</file>

<file path=ppt/slideLayouts/_rels/slideLayout325.xml.rels><?xml version="1.0" encoding="UTF-8" standalone="yes"?>
<Relationships xmlns="http://schemas.openxmlformats.org/package/2006/relationships"><Relationship Id="rId3" Type="http://schemas.openxmlformats.org/officeDocument/2006/relationships/tags" Target="../tags/tag850.xml"/><Relationship Id="rId7" Type="http://schemas.openxmlformats.org/officeDocument/2006/relationships/image" Target="../media/image9.png"/><Relationship Id="rId2" Type="http://schemas.openxmlformats.org/officeDocument/2006/relationships/tags" Target="../tags/tag849.xml"/><Relationship Id="rId1" Type="http://schemas.openxmlformats.org/officeDocument/2006/relationships/tags" Target="../tags/tag848.xml"/><Relationship Id="rId6" Type="http://schemas.openxmlformats.org/officeDocument/2006/relationships/image" Target="../media/image3.png"/><Relationship Id="rId5" Type="http://schemas.openxmlformats.org/officeDocument/2006/relationships/slideMaster" Target="../slideMasters/slideMaster7.xml"/><Relationship Id="rId4" Type="http://schemas.openxmlformats.org/officeDocument/2006/relationships/tags" Target="../tags/tag851.xml"/></Relationships>
</file>

<file path=ppt/slideLayouts/_rels/slideLayout326.xml.rels><?xml version="1.0" encoding="UTF-8" standalone="yes"?>
<Relationships xmlns="http://schemas.openxmlformats.org/package/2006/relationships"><Relationship Id="rId3" Type="http://schemas.openxmlformats.org/officeDocument/2006/relationships/tags" Target="../tags/tag854.xml"/><Relationship Id="rId2" Type="http://schemas.openxmlformats.org/officeDocument/2006/relationships/tags" Target="../tags/tag853.xml"/><Relationship Id="rId1" Type="http://schemas.openxmlformats.org/officeDocument/2006/relationships/tags" Target="../tags/tag852.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7.xml"/></Relationships>
</file>

<file path=ppt/slideLayouts/_rels/slideLayout327.xml.rels><?xml version="1.0" encoding="UTF-8" standalone="yes"?>
<Relationships xmlns="http://schemas.openxmlformats.org/package/2006/relationships"><Relationship Id="rId3" Type="http://schemas.openxmlformats.org/officeDocument/2006/relationships/tags" Target="../tags/tag862.xml"/><Relationship Id="rId7" Type="http://schemas.openxmlformats.org/officeDocument/2006/relationships/image" Target="../media/image7.png"/><Relationship Id="rId2" Type="http://schemas.openxmlformats.org/officeDocument/2006/relationships/tags" Target="../tags/tag861.xml"/><Relationship Id="rId1" Type="http://schemas.openxmlformats.org/officeDocument/2006/relationships/themeOverride" Target="../theme/themeOverride180.xml"/><Relationship Id="rId6" Type="http://schemas.openxmlformats.org/officeDocument/2006/relationships/image" Target="../media/image5.png"/><Relationship Id="rId5" Type="http://schemas.openxmlformats.org/officeDocument/2006/relationships/slideMaster" Target="../slideMasters/slideMaster8.xml"/><Relationship Id="rId4" Type="http://schemas.openxmlformats.org/officeDocument/2006/relationships/tags" Target="../tags/tag863.xml"/></Relationships>
</file>

<file path=ppt/slideLayouts/_rels/slideLayout328.xml.rels><?xml version="1.0" encoding="UTF-8" standalone="yes"?>
<Relationships xmlns="http://schemas.openxmlformats.org/package/2006/relationships"><Relationship Id="rId3" Type="http://schemas.openxmlformats.org/officeDocument/2006/relationships/tags" Target="../tags/tag864.xml"/><Relationship Id="rId7" Type="http://schemas.openxmlformats.org/officeDocument/2006/relationships/image" Target="../media/image6.emf"/><Relationship Id="rId2" Type="http://schemas.openxmlformats.org/officeDocument/2006/relationships/vmlDrawing" Target="../drawings/vmlDrawing67.vml"/><Relationship Id="rId1" Type="http://schemas.openxmlformats.org/officeDocument/2006/relationships/themeOverride" Target="../theme/themeOverride181.xml"/><Relationship Id="rId6" Type="http://schemas.openxmlformats.org/officeDocument/2006/relationships/oleObject" Target="../embeddings/oleObject2.bin"/><Relationship Id="rId5" Type="http://schemas.openxmlformats.org/officeDocument/2006/relationships/slideMaster" Target="../slideMasters/slideMaster8.xml"/><Relationship Id="rId4" Type="http://schemas.openxmlformats.org/officeDocument/2006/relationships/tags" Target="../tags/tag865.xml"/></Relationships>
</file>

<file path=ppt/slideLayouts/_rels/slideLayout329.xml.rels><?xml version="1.0" encoding="UTF-8" standalone="yes"?>
<Relationships xmlns="http://schemas.openxmlformats.org/package/2006/relationships"><Relationship Id="rId8" Type="http://schemas.openxmlformats.org/officeDocument/2006/relationships/tags" Target="../tags/tag871.xml"/><Relationship Id="rId3" Type="http://schemas.openxmlformats.org/officeDocument/2006/relationships/tags" Target="../tags/tag866.xml"/><Relationship Id="rId7" Type="http://schemas.openxmlformats.org/officeDocument/2006/relationships/tags" Target="../tags/tag870.xml"/><Relationship Id="rId12" Type="http://schemas.openxmlformats.org/officeDocument/2006/relationships/image" Target="../media/image9.png"/><Relationship Id="rId2" Type="http://schemas.openxmlformats.org/officeDocument/2006/relationships/vmlDrawing" Target="../drawings/vmlDrawing68.vml"/><Relationship Id="rId1" Type="http://schemas.openxmlformats.org/officeDocument/2006/relationships/themeOverride" Target="../theme/themeOverride182.xml"/><Relationship Id="rId6" Type="http://schemas.openxmlformats.org/officeDocument/2006/relationships/tags" Target="../tags/tag869.xml"/><Relationship Id="rId11" Type="http://schemas.openxmlformats.org/officeDocument/2006/relationships/image" Target="../media/image8.emf"/><Relationship Id="rId5" Type="http://schemas.openxmlformats.org/officeDocument/2006/relationships/tags" Target="../tags/tag868.xml"/><Relationship Id="rId10" Type="http://schemas.openxmlformats.org/officeDocument/2006/relationships/oleObject" Target="../embeddings/oleObject3.bin"/><Relationship Id="rId4" Type="http://schemas.openxmlformats.org/officeDocument/2006/relationships/tags" Target="../tags/tag867.xml"/><Relationship Id="rId9"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2.xml"/><Relationship Id="rId1" Type="http://schemas.openxmlformats.org/officeDocument/2006/relationships/themeOverride" Target="../theme/themeOverride26.xml"/></Relationships>
</file>

<file path=ppt/slideLayouts/_rels/slideLayout330.xml.rels><?xml version="1.0" encoding="UTF-8" standalone="yes"?>
<Relationships xmlns="http://schemas.openxmlformats.org/package/2006/relationships"><Relationship Id="rId8" Type="http://schemas.openxmlformats.org/officeDocument/2006/relationships/tags" Target="../tags/tag877.xml"/><Relationship Id="rId13" Type="http://schemas.openxmlformats.org/officeDocument/2006/relationships/image" Target="../media/image10.jpg"/><Relationship Id="rId3" Type="http://schemas.openxmlformats.org/officeDocument/2006/relationships/tags" Target="../tags/tag872.xml"/><Relationship Id="rId7" Type="http://schemas.openxmlformats.org/officeDocument/2006/relationships/tags" Target="../tags/tag876.xml"/><Relationship Id="rId12" Type="http://schemas.openxmlformats.org/officeDocument/2006/relationships/image" Target="../media/image8.emf"/><Relationship Id="rId2" Type="http://schemas.openxmlformats.org/officeDocument/2006/relationships/vmlDrawing" Target="../drawings/vmlDrawing69.vml"/><Relationship Id="rId1" Type="http://schemas.openxmlformats.org/officeDocument/2006/relationships/themeOverride" Target="../theme/themeOverride183.xml"/><Relationship Id="rId6" Type="http://schemas.openxmlformats.org/officeDocument/2006/relationships/tags" Target="../tags/tag875.xml"/><Relationship Id="rId11" Type="http://schemas.openxmlformats.org/officeDocument/2006/relationships/oleObject" Target="../embeddings/oleObject4.bin"/><Relationship Id="rId5" Type="http://schemas.openxmlformats.org/officeDocument/2006/relationships/tags" Target="../tags/tag874.xml"/><Relationship Id="rId10" Type="http://schemas.openxmlformats.org/officeDocument/2006/relationships/slideMaster" Target="../slideMasters/slideMaster8.xml"/><Relationship Id="rId4" Type="http://schemas.openxmlformats.org/officeDocument/2006/relationships/tags" Target="../tags/tag873.xml"/><Relationship Id="rId9" Type="http://schemas.openxmlformats.org/officeDocument/2006/relationships/tags" Target="../tags/tag878.xml"/><Relationship Id="rId14" Type="http://schemas.openxmlformats.org/officeDocument/2006/relationships/image" Target="../media/image9.png"/></Relationships>
</file>

<file path=ppt/slideLayouts/_rels/slideLayout331.xml.rels><?xml version="1.0" encoding="UTF-8" standalone="yes"?>
<Relationships xmlns="http://schemas.openxmlformats.org/package/2006/relationships"><Relationship Id="rId8" Type="http://schemas.openxmlformats.org/officeDocument/2006/relationships/tags" Target="../tags/tag884.xml"/><Relationship Id="rId3" Type="http://schemas.openxmlformats.org/officeDocument/2006/relationships/tags" Target="../tags/tag879.xml"/><Relationship Id="rId7" Type="http://schemas.openxmlformats.org/officeDocument/2006/relationships/tags" Target="../tags/tag883.xml"/><Relationship Id="rId12" Type="http://schemas.openxmlformats.org/officeDocument/2006/relationships/image" Target="../media/image9.png"/><Relationship Id="rId2" Type="http://schemas.openxmlformats.org/officeDocument/2006/relationships/vmlDrawing" Target="../drawings/vmlDrawing70.vml"/><Relationship Id="rId1" Type="http://schemas.openxmlformats.org/officeDocument/2006/relationships/themeOverride" Target="../theme/themeOverride184.xml"/><Relationship Id="rId6" Type="http://schemas.openxmlformats.org/officeDocument/2006/relationships/tags" Target="../tags/tag882.xml"/><Relationship Id="rId11" Type="http://schemas.openxmlformats.org/officeDocument/2006/relationships/image" Target="../media/image8.emf"/><Relationship Id="rId5" Type="http://schemas.openxmlformats.org/officeDocument/2006/relationships/tags" Target="../tags/tag881.xml"/><Relationship Id="rId10" Type="http://schemas.openxmlformats.org/officeDocument/2006/relationships/oleObject" Target="../embeddings/oleObject5.bin"/><Relationship Id="rId4" Type="http://schemas.openxmlformats.org/officeDocument/2006/relationships/tags" Target="../tags/tag880.xml"/><Relationship Id="rId9"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8" Type="http://schemas.openxmlformats.org/officeDocument/2006/relationships/tags" Target="../tags/tag890.xml"/><Relationship Id="rId3" Type="http://schemas.openxmlformats.org/officeDocument/2006/relationships/tags" Target="../tags/tag885.xml"/><Relationship Id="rId7" Type="http://schemas.openxmlformats.org/officeDocument/2006/relationships/tags" Target="../tags/tag889.xml"/><Relationship Id="rId12" Type="http://schemas.openxmlformats.org/officeDocument/2006/relationships/image" Target="../media/image9.png"/><Relationship Id="rId2" Type="http://schemas.openxmlformats.org/officeDocument/2006/relationships/vmlDrawing" Target="../drawings/vmlDrawing71.vml"/><Relationship Id="rId1" Type="http://schemas.openxmlformats.org/officeDocument/2006/relationships/themeOverride" Target="../theme/themeOverride185.xml"/><Relationship Id="rId6" Type="http://schemas.openxmlformats.org/officeDocument/2006/relationships/tags" Target="../tags/tag888.xml"/><Relationship Id="rId11" Type="http://schemas.openxmlformats.org/officeDocument/2006/relationships/image" Target="../media/image8.emf"/><Relationship Id="rId5" Type="http://schemas.openxmlformats.org/officeDocument/2006/relationships/tags" Target="../tags/tag887.xml"/><Relationship Id="rId10" Type="http://schemas.openxmlformats.org/officeDocument/2006/relationships/oleObject" Target="../embeddings/oleObject6.bin"/><Relationship Id="rId4" Type="http://schemas.openxmlformats.org/officeDocument/2006/relationships/tags" Target="../tags/tag886.xml"/><Relationship Id="rId9" Type="http://schemas.openxmlformats.org/officeDocument/2006/relationships/slideMaster" Target="../slideMasters/slideMaster8.xml"/></Relationships>
</file>

<file path=ppt/slideLayouts/_rels/slideLayout333.xml.rels><?xml version="1.0" encoding="UTF-8" standalone="yes"?>
<Relationships xmlns="http://schemas.openxmlformats.org/package/2006/relationships"><Relationship Id="rId3" Type="http://schemas.openxmlformats.org/officeDocument/2006/relationships/tags" Target="../tags/tag891.xml"/><Relationship Id="rId7" Type="http://schemas.openxmlformats.org/officeDocument/2006/relationships/image" Target="../media/image6.emf"/><Relationship Id="rId2" Type="http://schemas.openxmlformats.org/officeDocument/2006/relationships/vmlDrawing" Target="../drawings/vmlDrawing72.vml"/><Relationship Id="rId1" Type="http://schemas.openxmlformats.org/officeDocument/2006/relationships/themeOverride" Target="../theme/themeOverride186.xml"/><Relationship Id="rId6" Type="http://schemas.openxmlformats.org/officeDocument/2006/relationships/oleObject" Target="../embeddings/oleObject7.bin"/><Relationship Id="rId5" Type="http://schemas.openxmlformats.org/officeDocument/2006/relationships/slideMaster" Target="../slideMasters/slideMaster8.xml"/><Relationship Id="rId4" Type="http://schemas.openxmlformats.org/officeDocument/2006/relationships/tags" Target="../tags/tag892.xml"/></Relationships>
</file>

<file path=ppt/slideLayouts/_rels/slideLayout334.xml.rels><?xml version="1.0" encoding="UTF-8" standalone="yes"?>
<Relationships xmlns="http://schemas.openxmlformats.org/package/2006/relationships"><Relationship Id="rId3" Type="http://schemas.openxmlformats.org/officeDocument/2006/relationships/tags" Target="../tags/tag893.xml"/><Relationship Id="rId7" Type="http://schemas.openxmlformats.org/officeDocument/2006/relationships/image" Target="../media/image6.emf"/><Relationship Id="rId2" Type="http://schemas.openxmlformats.org/officeDocument/2006/relationships/vmlDrawing" Target="../drawings/vmlDrawing73.vml"/><Relationship Id="rId1" Type="http://schemas.openxmlformats.org/officeDocument/2006/relationships/themeOverride" Target="../theme/themeOverride187.xml"/><Relationship Id="rId6" Type="http://schemas.openxmlformats.org/officeDocument/2006/relationships/oleObject" Target="../embeddings/oleObject8.bin"/><Relationship Id="rId5" Type="http://schemas.openxmlformats.org/officeDocument/2006/relationships/slideMaster" Target="../slideMasters/slideMaster8.xml"/><Relationship Id="rId4" Type="http://schemas.openxmlformats.org/officeDocument/2006/relationships/tags" Target="../tags/tag894.xml"/></Relationships>
</file>

<file path=ppt/slideLayouts/_rels/slideLayout33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895.xml"/><Relationship Id="rId1" Type="http://schemas.openxmlformats.org/officeDocument/2006/relationships/themeOverride" Target="../theme/themeOverride188.xml"/></Relationships>
</file>

<file path=ppt/slideLayouts/_rels/slideLayout336.xml.rels><?xml version="1.0" encoding="UTF-8" standalone="yes"?>
<Relationships xmlns="http://schemas.openxmlformats.org/package/2006/relationships"><Relationship Id="rId3" Type="http://schemas.openxmlformats.org/officeDocument/2006/relationships/tags" Target="../tags/tag897.xml"/><Relationship Id="rId7" Type="http://schemas.openxmlformats.org/officeDocument/2006/relationships/image" Target="../media/image9.png"/><Relationship Id="rId2" Type="http://schemas.openxmlformats.org/officeDocument/2006/relationships/tags" Target="../tags/tag896.xml"/><Relationship Id="rId1" Type="http://schemas.openxmlformats.org/officeDocument/2006/relationships/themeOverride" Target="../theme/themeOverride189.xml"/><Relationship Id="rId6" Type="http://schemas.openxmlformats.org/officeDocument/2006/relationships/slideMaster" Target="../slideMasters/slideMaster8.xml"/><Relationship Id="rId5" Type="http://schemas.openxmlformats.org/officeDocument/2006/relationships/tags" Target="../tags/tag899.xml"/><Relationship Id="rId4" Type="http://schemas.openxmlformats.org/officeDocument/2006/relationships/tags" Target="../tags/tag898.xml"/></Relationships>
</file>

<file path=ppt/slideLayouts/_rels/slideLayout33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00.xml"/><Relationship Id="rId1" Type="http://schemas.openxmlformats.org/officeDocument/2006/relationships/themeOverride" Target="../theme/themeOverride190.xml"/></Relationships>
</file>

<file path=ppt/slideLayouts/_rels/slideLayout33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01.xml"/><Relationship Id="rId1" Type="http://schemas.openxmlformats.org/officeDocument/2006/relationships/themeOverride" Target="../theme/themeOverride191.xml"/></Relationships>
</file>

<file path=ppt/slideLayouts/_rels/slideLayout33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02.xml"/><Relationship Id="rId1" Type="http://schemas.openxmlformats.org/officeDocument/2006/relationships/themeOverride" Target="../theme/themeOverride192.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3.xml"/><Relationship Id="rId1" Type="http://schemas.openxmlformats.org/officeDocument/2006/relationships/themeOverride" Target="../theme/themeOverride27.xml"/><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03.xml"/><Relationship Id="rId1" Type="http://schemas.openxmlformats.org/officeDocument/2006/relationships/themeOverride" Target="../theme/themeOverride193.xml"/></Relationships>
</file>

<file path=ppt/slideLayouts/_rels/slideLayout34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04.xml"/><Relationship Id="rId1" Type="http://schemas.openxmlformats.org/officeDocument/2006/relationships/themeOverride" Target="../theme/themeOverride194.xml"/></Relationships>
</file>

<file path=ppt/slideLayouts/_rels/slideLayout34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906.xml"/><Relationship Id="rId7" Type="http://schemas.openxmlformats.org/officeDocument/2006/relationships/slideMaster" Target="../slideMasters/slideMaster8.xml"/><Relationship Id="rId2" Type="http://schemas.openxmlformats.org/officeDocument/2006/relationships/tags" Target="../tags/tag905.xml"/><Relationship Id="rId1" Type="http://schemas.openxmlformats.org/officeDocument/2006/relationships/themeOverride" Target="../theme/themeOverride195.xml"/><Relationship Id="rId6" Type="http://schemas.openxmlformats.org/officeDocument/2006/relationships/tags" Target="../tags/tag909.xml"/><Relationship Id="rId5" Type="http://schemas.openxmlformats.org/officeDocument/2006/relationships/tags" Target="../tags/tag908.xml"/><Relationship Id="rId4" Type="http://schemas.openxmlformats.org/officeDocument/2006/relationships/tags" Target="../tags/tag907.xml"/><Relationship Id="rId9" Type="http://schemas.openxmlformats.org/officeDocument/2006/relationships/image" Target="../media/image9.png"/></Relationships>
</file>

<file path=ppt/slideLayouts/_rels/slideLayout343.xml.rels><?xml version="1.0" encoding="UTF-8" standalone="yes"?>
<Relationships xmlns="http://schemas.openxmlformats.org/package/2006/relationships"><Relationship Id="rId3" Type="http://schemas.openxmlformats.org/officeDocument/2006/relationships/tags" Target="../tags/tag910.xml"/><Relationship Id="rId2" Type="http://schemas.openxmlformats.org/officeDocument/2006/relationships/vmlDrawing" Target="../drawings/vmlDrawing74.vml"/><Relationship Id="rId1" Type="http://schemas.openxmlformats.org/officeDocument/2006/relationships/themeOverride" Target="../theme/themeOverride196.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8.xml"/></Relationships>
</file>

<file path=ppt/slideLayouts/_rels/slideLayout344.xml.rels><?xml version="1.0" encoding="UTF-8" standalone="yes"?>
<Relationships xmlns="http://schemas.openxmlformats.org/package/2006/relationships"><Relationship Id="rId3" Type="http://schemas.openxmlformats.org/officeDocument/2006/relationships/tags" Target="../tags/tag911.xml"/><Relationship Id="rId7" Type="http://schemas.openxmlformats.org/officeDocument/2006/relationships/image" Target="../media/image6.emf"/><Relationship Id="rId2" Type="http://schemas.openxmlformats.org/officeDocument/2006/relationships/vmlDrawing" Target="../drawings/vmlDrawing75.vml"/><Relationship Id="rId1" Type="http://schemas.openxmlformats.org/officeDocument/2006/relationships/themeOverride" Target="../theme/themeOverride197.xml"/><Relationship Id="rId6" Type="http://schemas.openxmlformats.org/officeDocument/2006/relationships/oleObject" Target="../embeddings/oleObject10.bin"/><Relationship Id="rId5" Type="http://schemas.openxmlformats.org/officeDocument/2006/relationships/slideMaster" Target="../slideMasters/slideMaster8.xml"/><Relationship Id="rId4" Type="http://schemas.openxmlformats.org/officeDocument/2006/relationships/tags" Target="../tags/tag912.xml"/></Relationships>
</file>

<file path=ppt/slideLayouts/_rels/slideLayout34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913.xml"/><Relationship Id="rId7" Type="http://schemas.openxmlformats.org/officeDocument/2006/relationships/oleObject" Target="../embeddings/oleObject11.bin"/><Relationship Id="rId2" Type="http://schemas.openxmlformats.org/officeDocument/2006/relationships/vmlDrawing" Target="../drawings/vmlDrawing76.vml"/><Relationship Id="rId1" Type="http://schemas.openxmlformats.org/officeDocument/2006/relationships/themeOverride" Target="../theme/themeOverride198.xml"/><Relationship Id="rId6" Type="http://schemas.openxmlformats.org/officeDocument/2006/relationships/slideMaster" Target="../slideMasters/slideMaster8.xml"/><Relationship Id="rId5" Type="http://schemas.openxmlformats.org/officeDocument/2006/relationships/tags" Target="../tags/tag915.xml"/><Relationship Id="rId4" Type="http://schemas.openxmlformats.org/officeDocument/2006/relationships/tags" Target="../tags/tag914.xml"/></Relationships>
</file>

<file path=ppt/slideLayouts/_rels/slideLayout346.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916.xml"/><Relationship Id="rId7" Type="http://schemas.openxmlformats.org/officeDocument/2006/relationships/oleObject" Target="../embeddings/oleObject12.bin"/><Relationship Id="rId2" Type="http://schemas.openxmlformats.org/officeDocument/2006/relationships/vmlDrawing" Target="../drawings/vmlDrawing77.vml"/><Relationship Id="rId1" Type="http://schemas.openxmlformats.org/officeDocument/2006/relationships/themeOverride" Target="../theme/themeOverride199.xml"/><Relationship Id="rId6" Type="http://schemas.openxmlformats.org/officeDocument/2006/relationships/slideMaster" Target="../slideMasters/slideMaster8.xml"/><Relationship Id="rId5" Type="http://schemas.openxmlformats.org/officeDocument/2006/relationships/tags" Target="../tags/tag918.xml"/><Relationship Id="rId4" Type="http://schemas.openxmlformats.org/officeDocument/2006/relationships/tags" Target="../tags/tag917.xml"/></Relationships>
</file>

<file path=ppt/slideLayouts/_rels/slideLayout3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20.xml"/><Relationship Id="rId7" Type="http://schemas.openxmlformats.org/officeDocument/2006/relationships/slideMaster" Target="../slideMasters/slideMaster8.xml"/><Relationship Id="rId2" Type="http://schemas.openxmlformats.org/officeDocument/2006/relationships/tags" Target="../tags/tag919.xml"/><Relationship Id="rId1" Type="http://schemas.openxmlformats.org/officeDocument/2006/relationships/themeOverride" Target="../theme/themeOverride200.xml"/><Relationship Id="rId6" Type="http://schemas.openxmlformats.org/officeDocument/2006/relationships/tags" Target="../tags/tag923.xml"/><Relationship Id="rId5" Type="http://schemas.openxmlformats.org/officeDocument/2006/relationships/tags" Target="../tags/tag922.xml"/><Relationship Id="rId4" Type="http://schemas.openxmlformats.org/officeDocument/2006/relationships/tags" Target="../tags/tag921.xml"/></Relationships>
</file>

<file path=ppt/slideLayouts/_rels/slideLayout348.xml.rels><?xml version="1.0" encoding="UTF-8" standalone="yes"?>
<Relationships xmlns="http://schemas.openxmlformats.org/package/2006/relationships"><Relationship Id="rId3" Type="http://schemas.openxmlformats.org/officeDocument/2006/relationships/tags" Target="../tags/tag925.xml"/><Relationship Id="rId2" Type="http://schemas.openxmlformats.org/officeDocument/2006/relationships/tags" Target="../tags/tag924.xml"/><Relationship Id="rId1" Type="http://schemas.openxmlformats.org/officeDocument/2006/relationships/themeOverride" Target="../theme/themeOverride201.xml"/><Relationship Id="rId5" Type="http://schemas.openxmlformats.org/officeDocument/2006/relationships/image" Target="../media/image3.png"/><Relationship Id="rId4" Type="http://schemas.openxmlformats.org/officeDocument/2006/relationships/slideMaster" Target="../slideMasters/slideMaster8.xml"/></Relationships>
</file>

<file path=ppt/slideLayouts/_rels/slideLayout349.xml.rels><?xml version="1.0" encoding="UTF-8" standalone="yes"?>
<Relationships xmlns="http://schemas.openxmlformats.org/package/2006/relationships"><Relationship Id="rId3" Type="http://schemas.openxmlformats.org/officeDocument/2006/relationships/tags" Target="../tags/tag927.xml"/><Relationship Id="rId7" Type="http://schemas.openxmlformats.org/officeDocument/2006/relationships/image" Target="../media/image9.png"/><Relationship Id="rId2" Type="http://schemas.openxmlformats.org/officeDocument/2006/relationships/tags" Target="../tags/tag926.xml"/><Relationship Id="rId1" Type="http://schemas.openxmlformats.org/officeDocument/2006/relationships/themeOverride" Target="../theme/themeOverride202.xml"/><Relationship Id="rId6" Type="http://schemas.openxmlformats.org/officeDocument/2006/relationships/slideMaster" Target="../slideMasters/slideMaster8.xml"/><Relationship Id="rId5" Type="http://schemas.openxmlformats.org/officeDocument/2006/relationships/tags" Target="../tags/tag929.xml"/><Relationship Id="rId4" Type="http://schemas.openxmlformats.org/officeDocument/2006/relationships/tags" Target="../tags/tag928.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4.xml"/><Relationship Id="rId1" Type="http://schemas.openxmlformats.org/officeDocument/2006/relationships/themeOverride" Target="../theme/themeOverride28.xml"/><Relationship Id="rId4" Type="http://schemas.openxmlformats.org/officeDocument/2006/relationships/image" Target="../media/image4.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8.xml"/><Relationship Id="rId1" Type="http://schemas.openxmlformats.org/officeDocument/2006/relationships/tags" Target="../tags/tag930.xml"/></Relationships>
</file>

<file path=ppt/slideLayouts/_rels/slideLayout35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32.xml"/><Relationship Id="rId1" Type="http://schemas.openxmlformats.org/officeDocument/2006/relationships/tags" Target="../tags/tag93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5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34.xml"/><Relationship Id="rId1" Type="http://schemas.openxmlformats.org/officeDocument/2006/relationships/tags" Target="../tags/tag933.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5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36.xml"/><Relationship Id="rId1" Type="http://schemas.openxmlformats.org/officeDocument/2006/relationships/tags" Target="../tags/tag935.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354.xml.rels><?xml version="1.0" encoding="UTF-8" standalone="yes"?>
<Relationships xmlns="http://schemas.openxmlformats.org/package/2006/relationships"><Relationship Id="rId3" Type="http://schemas.openxmlformats.org/officeDocument/2006/relationships/tags" Target="../tags/tag939.xml"/><Relationship Id="rId2" Type="http://schemas.openxmlformats.org/officeDocument/2006/relationships/tags" Target="../tags/tag938.xml"/><Relationship Id="rId1" Type="http://schemas.openxmlformats.org/officeDocument/2006/relationships/tags" Target="../tags/tag93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55.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941.xml"/><Relationship Id="rId7" Type="http://schemas.openxmlformats.org/officeDocument/2006/relationships/slideMaster" Target="../slideMasters/slideMaster8.xml"/><Relationship Id="rId2" Type="http://schemas.openxmlformats.org/officeDocument/2006/relationships/tags" Target="../tags/tag940.xml"/><Relationship Id="rId1" Type="http://schemas.openxmlformats.org/officeDocument/2006/relationships/vmlDrawing" Target="../drawings/vmlDrawing78.vml"/><Relationship Id="rId6" Type="http://schemas.openxmlformats.org/officeDocument/2006/relationships/tags" Target="../tags/tag944.xml"/><Relationship Id="rId11" Type="http://schemas.openxmlformats.org/officeDocument/2006/relationships/image" Target="../media/image7.png"/><Relationship Id="rId5" Type="http://schemas.openxmlformats.org/officeDocument/2006/relationships/tags" Target="../tags/tag943.xml"/><Relationship Id="rId10" Type="http://schemas.openxmlformats.org/officeDocument/2006/relationships/image" Target="../media/image9.png"/><Relationship Id="rId4" Type="http://schemas.openxmlformats.org/officeDocument/2006/relationships/tags" Target="../tags/tag942.xml"/><Relationship Id="rId9" Type="http://schemas.openxmlformats.org/officeDocument/2006/relationships/image" Target="../media/image11.emf"/></Relationships>
</file>

<file path=ppt/slideLayouts/_rels/slideLayout356.xml.rels><?xml version="1.0" encoding="UTF-8" standalone="yes"?>
<Relationships xmlns="http://schemas.openxmlformats.org/package/2006/relationships"><Relationship Id="rId3" Type="http://schemas.openxmlformats.org/officeDocument/2006/relationships/tags" Target="../tags/tag947.xml"/><Relationship Id="rId2" Type="http://schemas.openxmlformats.org/officeDocument/2006/relationships/tags" Target="../tags/tag946.xml"/><Relationship Id="rId1" Type="http://schemas.openxmlformats.org/officeDocument/2006/relationships/tags" Target="../tags/tag945.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57.xml.rels><?xml version="1.0" encoding="UTF-8" standalone="yes"?>
<Relationships xmlns="http://schemas.openxmlformats.org/package/2006/relationships"><Relationship Id="rId3" Type="http://schemas.openxmlformats.org/officeDocument/2006/relationships/tags" Target="../tags/tag950.xml"/><Relationship Id="rId2" Type="http://schemas.openxmlformats.org/officeDocument/2006/relationships/tags" Target="../tags/tag949.xml"/><Relationship Id="rId1" Type="http://schemas.openxmlformats.org/officeDocument/2006/relationships/tags" Target="../tags/tag948.xml"/><Relationship Id="rId6" Type="http://schemas.openxmlformats.org/officeDocument/2006/relationships/image" Target="../media/image9.png"/><Relationship Id="rId5" Type="http://schemas.openxmlformats.org/officeDocument/2006/relationships/slideMaster" Target="../slideMasters/slideMaster8.xml"/><Relationship Id="rId4" Type="http://schemas.openxmlformats.org/officeDocument/2006/relationships/tags" Target="../tags/tag951.xml"/></Relationships>
</file>

<file path=ppt/slideLayouts/_rels/slideLayout358.xml.rels><?xml version="1.0" encoding="UTF-8" standalone="yes"?>
<Relationships xmlns="http://schemas.openxmlformats.org/package/2006/relationships"><Relationship Id="rId3" Type="http://schemas.openxmlformats.org/officeDocument/2006/relationships/tags" Target="../tags/tag954.xml"/><Relationship Id="rId2" Type="http://schemas.openxmlformats.org/officeDocument/2006/relationships/tags" Target="../tags/tag953.xml"/><Relationship Id="rId1" Type="http://schemas.openxmlformats.org/officeDocument/2006/relationships/tags" Target="../tags/tag952.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59.xml.rels><?xml version="1.0" encoding="UTF-8" standalone="yes"?>
<Relationships xmlns="http://schemas.openxmlformats.org/package/2006/relationships"><Relationship Id="rId3" Type="http://schemas.openxmlformats.org/officeDocument/2006/relationships/tags" Target="../tags/tag957.xml"/><Relationship Id="rId2" Type="http://schemas.openxmlformats.org/officeDocument/2006/relationships/tags" Target="../tags/tag956.xml"/><Relationship Id="rId1" Type="http://schemas.openxmlformats.org/officeDocument/2006/relationships/tags" Target="../tags/tag955.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hemeOverride" Target="../theme/themeOverride29.xml"/></Relationships>
</file>

<file path=ppt/slideLayouts/_rels/slideLayout360.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58.xml"/></Relationships>
</file>

<file path=ppt/slideLayouts/_rels/slideLayout36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59.xml"/></Relationships>
</file>

<file path=ppt/slideLayouts/_rels/slideLayout36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60.xml"/></Relationships>
</file>

<file path=ppt/slideLayouts/_rels/slideLayout36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62.xml"/><Relationship Id="rId1" Type="http://schemas.openxmlformats.org/officeDocument/2006/relationships/tags" Target="../tags/tag961.xml"/><Relationship Id="rId4" Type="http://schemas.openxmlformats.org/officeDocument/2006/relationships/image" Target="../media/image9.png"/></Relationships>
</file>

<file path=ppt/slideLayouts/_rels/slideLayout364.xml.rels><?xml version="1.0" encoding="UTF-8" standalone="yes"?>
<Relationships xmlns="http://schemas.openxmlformats.org/package/2006/relationships"><Relationship Id="rId3" Type="http://schemas.openxmlformats.org/officeDocument/2006/relationships/tags" Target="../tags/tag965.xml"/><Relationship Id="rId2" Type="http://schemas.openxmlformats.org/officeDocument/2006/relationships/tags" Target="../tags/tag964.xml"/><Relationship Id="rId1" Type="http://schemas.openxmlformats.org/officeDocument/2006/relationships/tags" Target="../tags/tag963.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65.xml.rels><?xml version="1.0" encoding="UTF-8" standalone="yes"?>
<Relationships xmlns="http://schemas.openxmlformats.org/package/2006/relationships"><Relationship Id="rId3" Type="http://schemas.openxmlformats.org/officeDocument/2006/relationships/tags" Target="../tags/tag968.xml"/><Relationship Id="rId2" Type="http://schemas.openxmlformats.org/officeDocument/2006/relationships/tags" Target="../tags/tag967.xml"/><Relationship Id="rId1" Type="http://schemas.openxmlformats.org/officeDocument/2006/relationships/tags" Target="../tags/tag966.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66.xml.rels><?xml version="1.0" encoding="UTF-8" standalone="yes"?>
<Relationships xmlns="http://schemas.openxmlformats.org/package/2006/relationships"><Relationship Id="rId3" Type="http://schemas.openxmlformats.org/officeDocument/2006/relationships/tags" Target="../tags/tag971.xml"/><Relationship Id="rId2" Type="http://schemas.openxmlformats.org/officeDocument/2006/relationships/tags" Target="../tags/tag970.xml"/><Relationship Id="rId1" Type="http://schemas.openxmlformats.org/officeDocument/2006/relationships/tags" Target="../tags/tag969.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36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72.xml"/></Relationships>
</file>

<file path=ppt/slideLayouts/_rels/slideLayout368.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73.xml"/></Relationships>
</file>

<file path=ppt/slideLayouts/_rels/slideLayout36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74.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hemeOverride" Target="../theme/themeOverride30.xml"/></Relationships>
</file>

<file path=ppt/slideLayouts/_rels/slideLayout370.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975.xml"/></Relationships>
</file>

<file path=ppt/slideLayouts/_rels/slideLayout371.xml.rels><?xml version="1.0" encoding="UTF-8" standalone="yes"?>
<Relationships xmlns="http://schemas.openxmlformats.org/package/2006/relationships"><Relationship Id="rId3" Type="http://schemas.openxmlformats.org/officeDocument/2006/relationships/tags" Target="../tags/tag978.xml"/><Relationship Id="rId2" Type="http://schemas.openxmlformats.org/officeDocument/2006/relationships/tags" Target="../tags/tag977.xml"/><Relationship Id="rId1" Type="http://schemas.openxmlformats.org/officeDocument/2006/relationships/tags" Target="../tags/tag976.xml"/><Relationship Id="rId6" Type="http://schemas.openxmlformats.org/officeDocument/2006/relationships/image" Target="../media/image9.png"/><Relationship Id="rId5" Type="http://schemas.openxmlformats.org/officeDocument/2006/relationships/slideMaster" Target="../slideMasters/slideMaster8.xml"/><Relationship Id="rId4" Type="http://schemas.openxmlformats.org/officeDocument/2006/relationships/tags" Target="../tags/tag979.xml"/></Relationships>
</file>

<file path=ppt/slideLayouts/_rels/slideLayout372.xml.rels><?xml version="1.0" encoding="UTF-8" standalone="yes"?>
<Relationships xmlns="http://schemas.openxmlformats.org/package/2006/relationships"><Relationship Id="rId3" Type="http://schemas.openxmlformats.org/officeDocument/2006/relationships/tags" Target="../tags/tag982.xml"/><Relationship Id="rId2" Type="http://schemas.openxmlformats.org/officeDocument/2006/relationships/tags" Target="../tags/tag981.xml"/><Relationship Id="rId1" Type="http://schemas.openxmlformats.org/officeDocument/2006/relationships/tags" Target="../tags/tag980.xml"/><Relationship Id="rId6" Type="http://schemas.openxmlformats.org/officeDocument/2006/relationships/image" Target="../media/image9.png"/><Relationship Id="rId5" Type="http://schemas.openxmlformats.org/officeDocument/2006/relationships/slideMaster" Target="../slideMasters/slideMaster8.xml"/><Relationship Id="rId4" Type="http://schemas.openxmlformats.org/officeDocument/2006/relationships/tags" Target="../tags/tag983.xml"/></Relationships>
</file>

<file path=ppt/slideLayouts/_rels/slideLayout37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85.xml"/><Relationship Id="rId1" Type="http://schemas.openxmlformats.org/officeDocument/2006/relationships/tags" Target="../tags/tag984.xml"/><Relationship Id="rId4" Type="http://schemas.openxmlformats.org/officeDocument/2006/relationships/image" Target="../media/image3.png"/></Relationships>
</file>

<file path=ppt/slideLayouts/_rels/slideLayout37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987.xml"/><Relationship Id="rId1" Type="http://schemas.openxmlformats.org/officeDocument/2006/relationships/tags" Target="../tags/tag986.xml"/><Relationship Id="rId4" Type="http://schemas.openxmlformats.org/officeDocument/2006/relationships/image" Target="../media/image3.png"/></Relationships>
</file>

<file path=ppt/slideLayouts/_rels/slideLayout375.xml.rels><?xml version="1.0" encoding="UTF-8" standalone="yes"?>
<Relationships xmlns="http://schemas.openxmlformats.org/package/2006/relationships"><Relationship Id="rId3" Type="http://schemas.openxmlformats.org/officeDocument/2006/relationships/tags" Target="../tags/tag990.xml"/><Relationship Id="rId7" Type="http://schemas.openxmlformats.org/officeDocument/2006/relationships/image" Target="../media/image9.png"/><Relationship Id="rId2" Type="http://schemas.openxmlformats.org/officeDocument/2006/relationships/tags" Target="../tags/tag989.xml"/><Relationship Id="rId1" Type="http://schemas.openxmlformats.org/officeDocument/2006/relationships/tags" Target="../tags/tag988.xml"/><Relationship Id="rId6" Type="http://schemas.openxmlformats.org/officeDocument/2006/relationships/image" Target="../media/image3.png"/><Relationship Id="rId5" Type="http://schemas.openxmlformats.org/officeDocument/2006/relationships/slideMaster" Target="../slideMasters/slideMaster8.xml"/><Relationship Id="rId4" Type="http://schemas.openxmlformats.org/officeDocument/2006/relationships/tags" Target="../tags/tag991.xml"/></Relationships>
</file>

<file path=ppt/slideLayouts/_rels/slideLayout376.xml.rels><?xml version="1.0" encoding="UTF-8" standalone="yes"?>
<Relationships xmlns="http://schemas.openxmlformats.org/package/2006/relationships"><Relationship Id="rId3" Type="http://schemas.openxmlformats.org/officeDocument/2006/relationships/tags" Target="../tags/tag994.xml"/><Relationship Id="rId7" Type="http://schemas.openxmlformats.org/officeDocument/2006/relationships/image" Target="../media/image9.png"/><Relationship Id="rId2" Type="http://schemas.openxmlformats.org/officeDocument/2006/relationships/tags" Target="../tags/tag993.xml"/><Relationship Id="rId1" Type="http://schemas.openxmlformats.org/officeDocument/2006/relationships/tags" Target="../tags/tag992.xml"/><Relationship Id="rId6" Type="http://schemas.openxmlformats.org/officeDocument/2006/relationships/image" Target="../media/image3.png"/><Relationship Id="rId5" Type="http://schemas.openxmlformats.org/officeDocument/2006/relationships/slideMaster" Target="../slideMasters/slideMaster8.xml"/><Relationship Id="rId4" Type="http://schemas.openxmlformats.org/officeDocument/2006/relationships/tags" Target="../tags/tag995.xml"/></Relationships>
</file>

<file path=ppt/slideLayouts/_rels/slideLayout377.xml.rels><?xml version="1.0" encoding="UTF-8" standalone="yes"?>
<Relationships xmlns="http://schemas.openxmlformats.org/package/2006/relationships"><Relationship Id="rId3" Type="http://schemas.openxmlformats.org/officeDocument/2006/relationships/tags" Target="../tags/tag998.xml"/><Relationship Id="rId2" Type="http://schemas.openxmlformats.org/officeDocument/2006/relationships/tags" Target="../tags/tag997.xml"/><Relationship Id="rId1" Type="http://schemas.openxmlformats.org/officeDocument/2006/relationships/tags" Target="../tags/tag996.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slideMaster" Target="../slideMasters/slideMaster8.xml"/></Relationships>
</file>

<file path=ppt/slideLayouts/_rels/slideLayout378.xml.rels><?xml version="1.0" encoding="UTF-8" standalone="yes"?>
<Relationships xmlns="http://schemas.openxmlformats.org/package/2006/relationships"><Relationship Id="rId3" Type="http://schemas.openxmlformats.org/officeDocument/2006/relationships/tags" Target="../tags/tag1004.xml"/><Relationship Id="rId2" Type="http://schemas.openxmlformats.org/officeDocument/2006/relationships/tags" Target="../tags/tag1003.xml"/><Relationship Id="rId1" Type="http://schemas.openxmlformats.org/officeDocument/2006/relationships/themeOverride" Target="../theme/themeOverride203.xml"/><Relationship Id="rId5" Type="http://schemas.openxmlformats.org/officeDocument/2006/relationships/image" Target="../media/image3.png"/><Relationship Id="rId4" Type="http://schemas.openxmlformats.org/officeDocument/2006/relationships/slideMaster" Target="../slideMasters/slideMaster9.xml"/></Relationships>
</file>

<file path=ppt/slideLayouts/_rels/slideLayout379.xml.rels><?xml version="1.0" encoding="UTF-8" standalone="yes"?>
<Relationships xmlns="http://schemas.openxmlformats.org/package/2006/relationships"><Relationship Id="rId3" Type="http://schemas.openxmlformats.org/officeDocument/2006/relationships/tags" Target="../tags/tag1006.xml"/><Relationship Id="rId2" Type="http://schemas.openxmlformats.org/officeDocument/2006/relationships/tags" Target="../tags/tag1005.xml"/><Relationship Id="rId1" Type="http://schemas.openxmlformats.org/officeDocument/2006/relationships/themeOverride" Target="../theme/themeOverride204.xml"/><Relationship Id="rId6" Type="http://schemas.openxmlformats.org/officeDocument/2006/relationships/image" Target="../media/image3.png"/><Relationship Id="rId5" Type="http://schemas.openxmlformats.org/officeDocument/2006/relationships/slideMaster" Target="../slideMasters/slideMaster9.xml"/><Relationship Id="rId4" Type="http://schemas.openxmlformats.org/officeDocument/2006/relationships/tags" Target="../tags/tag1007.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hemeOverride" Target="../theme/themeOverride31.xml"/></Relationships>
</file>

<file path=ppt/slideLayouts/_rels/slideLayout380.xml.rels><?xml version="1.0" encoding="UTF-8" standalone="yes"?>
<Relationships xmlns="http://schemas.openxmlformats.org/package/2006/relationships"><Relationship Id="rId3" Type="http://schemas.openxmlformats.org/officeDocument/2006/relationships/tags" Target="../tags/tag1009.xml"/><Relationship Id="rId2" Type="http://schemas.openxmlformats.org/officeDocument/2006/relationships/tags" Target="../tags/tag1008.xml"/><Relationship Id="rId1" Type="http://schemas.openxmlformats.org/officeDocument/2006/relationships/themeOverride" Target="../theme/themeOverride205.xml"/><Relationship Id="rId6" Type="http://schemas.openxmlformats.org/officeDocument/2006/relationships/image" Target="../media/image3.png"/><Relationship Id="rId5" Type="http://schemas.openxmlformats.org/officeDocument/2006/relationships/slideMaster" Target="../slideMasters/slideMaster9.xml"/><Relationship Id="rId4" Type="http://schemas.openxmlformats.org/officeDocument/2006/relationships/tags" Target="../tags/tag1010.xml"/></Relationships>
</file>

<file path=ppt/slideLayouts/_rels/slideLayout381.xml.rels><?xml version="1.0" encoding="UTF-8" standalone="yes"?>
<Relationships xmlns="http://schemas.openxmlformats.org/package/2006/relationships"><Relationship Id="rId3" Type="http://schemas.openxmlformats.org/officeDocument/2006/relationships/tags" Target="../tags/tag1012.xml"/><Relationship Id="rId2" Type="http://schemas.openxmlformats.org/officeDocument/2006/relationships/tags" Target="../tags/tag1011.xml"/><Relationship Id="rId1" Type="http://schemas.openxmlformats.org/officeDocument/2006/relationships/themeOverride" Target="../theme/themeOverride206.xml"/><Relationship Id="rId5" Type="http://schemas.openxmlformats.org/officeDocument/2006/relationships/image" Target="../media/image3.png"/><Relationship Id="rId4" Type="http://schemas.openxmlformats.org/officeDocument/2006/relationships/slideMaster" Target="../slideMasters/slideMaster9.xml"/></Relationships>
</file>

<file path=ppt/slideLayouts/_rels/slideLayout382.xml.rels><?xml version="1.0" encoding="UTF-8" standalone="yes"?>
<Relationships xmlns="http://schemas.openxmlformats.org/package/2006/relationships"><Relationship Id="rId3" Type="http://schemas.openxmlformats.org/officeDocument/2006/relationships/tags" Target="../tags/tag1014.xml"/><Relationship Id="rId2" Type="http://schemas.openxmlformats.org/officeDocument/2006/relationships/tags" Target="../tags/tag1013.xml"/><Relationship Id="rId1" Type="http://schemas.openxmlformats.org/officeDocument/2006/relationships/themeOverride" Target="../theme/themeOverride207.xml"/><Relationship Id="rId5" Type="http://schemas.openxmlformats.org/officeDocument/2006/relationships/image" Target="../media/image3.png"/><Relationship Id="rId4" Type="http://schemas.openxmlformats.org/officeDocument/2006/relationships/slideMaster" Target="../slideMasters/slideMaster9.xml"/></Relationships>
</file>

<file path=ppt/slideLayouts/_rels/slideLayout383.xml.rels><?xml version="1.0" encoding="UTF-8" standalone="yes"?>
<Relationships xmlns="http://schemas.openxmlformats.org/package/2006/relationships"><Relationship Id="rId3" Type="http://schemas.openxmlformats.org/officeDocument/2006/relationships/tags" Target="../tags/tag1016.xml"/><Relationship Id="rId2" Type="http://schemas.openxmlformats.org/officeDocument/2006/relationships/tags" Target="../tags/tag1015.xml"/><Relationship Id="rId1" Type="http://schemas.openxmlformats.org/officeDocument/2006/relationships/themeOverride" Target="../theme/themeOverride208.xml"/><Relationship Id="rId5" Type="http://schemas.openxmlformats.org/officeDocument/2006/relationships/image" Target="../media/image3.png"/><Relationship Id="rId4" Type="http://schemas.openxmlformats.org/officeDocument/2006/relationships/slideMaster" Target="../slideMasters/slideMaster9.xml"/></Relationships>
</file>

<file path=ppt/slideLayouts/_rels/slideLayout384.xml.rels><?xml version="1.0" encoding="UTF-8" standalone="yes"?>
<Relationships xmlns="http://schemas.openxmlformats.org/package/2006/relationships"><Relationship Id="rId3" Type="http://schemas.openxmlformats.org/officeDocument/2006/relationships/tags" Target="../tags/tag1018.xml"/><Relationship Id="rId7" Type="http://schemas.openxmlformats.org/officeDocument/2006/relationships/image" Target="../media/image9.png"/><Relationship Id="rId2" Type="http://schemas.openxmlformats.org/officeDocument/2006/relationships/tags" Target="../tags/tag1017.xml"/><Relationship Id="rId1" Type="http://schemas.openxmlformats.org/officeDocument/2006/relationships/themeOverride" Target="../theme/themeOverride209.xml"/><Relationship Id="rId6" Type="http://schemas.openxmlformats.org/officeDocument/2006/relationships/slideMaster" Target="../slideMasters/slideMaster9.xml"/><Relationship Id="rId5" Type="http://schemas.openxmlformats.org/officeDocument/2006/relationships/tags" Target="../tags/tag1020.xml"/><Relationship Id="rId4" Type="http://schemas.openxmlformats.org/officeDocument/2006/relationships/tags" Target="../tags/tag1019.xml"/></Relationships>
</file>

<file path=ppt/slideLayouts/_rels/slideLayout385.xml.rels><?xml version="1.0" encoding="UTF-8" standalone="yes"?>
<Relationships xmlns="http://schemas.openxmlformats.org/package/2006/relationships"><Relationship Id="rId3" Type="http://schemas.openxmlformats.org/officeDocument/2006/relationships/tags" Target="../tags/tag1022.xml"/><Relationship Id="rId7" Type="http://schemas.openxmlformats.org/officeDocument/2006/relationships/image" Target="../media/image9.png"/><Relationship Id="rId2" Type="http://schemas.openxmlformats.org/officeDocument/2006/relationships/tags" Target="../tags/tag1021.xml"/><Relationship Id="rId1" Type="http://schemas.openxmlformats.org/officeDocument/2006/relationships/themeOverride" Target="../theme/themeOverride210.xml"/><Relationship Id="rId6" Type="http://schemas.openxmlformats.org/officeDocument/2006/relationships/slideMaster" Target="../slideMasters/slideMaster9.xml"/><Relationship Id="rId5" Type="http://schemas.openxmlformats.org/officeDocument/2006/relationships/tags" Target="../tags/tag1024.xml"/><Relationship Id="rId4" Type="http://schemas.openxmlformats.org/officeDocument/2006/relationships/tags" Target="../tags/tag1023.xml"/></Relationships>
</file>

<file path=ppt/slideLayouts/_rels/slideLayout38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26.xml"/><Relationship Id="rId7" Type="http://schemas.openxmlformats.org/officeDocument/2006/relationships/slideMaster" Target="../slideMasters/slideMaster9.xml"/><Relationship Id="rId2" Type="http://schemas.openxmlformats.org/officeDocument/2006/relationships/tags" Target="../tags/tag1025.xml"/><Relationship Id="rId1" Type="http://schemas.openxmlformats.org/officeDocument/2006/relationships/themeOverride" Target="../theme/themeOverride211.xml"/><Relationship Id="rId6" Type="http://schemas.openxmlformats.org/officeDocument/2006/relationships/tags" Target="../tags/tag1029.xml"/><Relationship Id="rId5" Type="http://schemas.openxmlformats.org/officeDocument/2006/relationships/tags" Target="../tags/tag1028.xml"/><Relationship Id="rId4" Type="http://schemas.openxmlformats.org/officeDocument/2006/relationships/tags" Target="../tags/tag1027.xml"/></Relationships>
</file>

<file path=ppt/slideLayouts/_rels/slideLayout387.xml.rels><?xml version="1.0" encoding="UTF-8" standalone="yes"?>
<Relationships xmlns="http://schemas.openxmlformats.org/package/2006/relationships"><Relationship Id="rId3" Type="http://schemas.openxmlformats.org/officeDocument/2006/relationships/tags" Target="../tags/tag1031.xml"/><Relationship Id="rId7" Type="http://schemas.openxmlformats.org/officeDocument/2006/relationships/image" Target="../media/image9.png"/><Relationship Id="rId2" Type="http://schemas.openxmlformats.org/officeDocument/2006/relationships/tags" Target="../tags/tag1030.xml"/><Relationship Id="rId1" Type="http://schemas.openxmlformats.org/officeDocument/2006/relationships/themeOverride" Target="../theme/themeOverride212.xml"/><Relationship Id="rId6" Type="http://schemas.openxmlformats.org/officeDocument/2006/relationships/slideMaster" Target="../slideMasters/slideMaster9.xml"/><Relationship Id="rId5" Type="http://schemas.openxmlformats.org/officeDocument/2006/relationships/tags" Target="../tags/tag1033.xml"/><Relationship Id="rId4" Type="http://schemas.openxmlformats.org/officeDocument/2006/relationships/tags" Target="../tags/tag1032.xml"/></Relationships>
</file>

<file path=ppt/slideLayouts/_rels/slideLayout38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4.xml"/><Relationship Id="rId1" Type="http://schemas.openxmlformats.org/officeDocument/2006/relationships/themeOverride" Target="../theme/themeOverride213.xml"/></Relationships>
</file>

<file path=ppt/slideLayouts/_rels/slideLayout38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5.xml"/><Relationship Id="rId1" Type="http://schemas.openxmlformats.org/officeDocument/2006/relationships/themeOverride" Target="../theme/themeOverride214.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8.xml"/><Relationship Id="rId1" Type="http://schemas.openxmlformats.org/officeDocument/2006/relationships/themeOverride" Target="../theme/themeOverride32.xml"/></Relationships>
</file>

<file path=ppt/slideLayouts/_rels/slideLayout39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6.xml"/><Relationship Id="rId1" Type="http://schemas.openxmlformats.org/officeDocument/2006/relationships/themeOverride" Target="../theme/themeOverride215.xml"/></Relationships>
</file>

<file path=ppt/slideLayouts/_rels/slideLayout39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7.xml"/><Relationship Id="rId1" Type="http://schemas.openxmlformats.org/officeDocument/2006/relationships/themeOverride" Target="../theme/themeOverride216.xml"/></Relationships>
</file>

<file path=ppt/slideLayouts/_rels/slideLayout39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8.xml"/><Relationship Id="rId1" Type="http://schemas.openxmlformats.org/officeDocument/2006/relationships/themeOverride" Target="../theme/themeOverride217.xml"/></Relationships>
</file>

<file path=ppt/slideLayouts/_rels/slideLayout39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9.xml"/><Relationship Id="rId1" Type="http://schemas.openxmlformats.org/officeDocument/2006/relationships/themeOverride" Target="../theme/themeOverride218.xml"/></Relationships>
</file>

<file path=ppt/slideLayouts/_rels/slideLayout39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40.xml"/><Relationship Id="rId1" Type="http://schemas.openxmlformats.org/officeDocument/2006/relationships/themeOverride" Target="../theme/themeOverride219.xml"/></Relationships>
</file>

<file path=ppt/slideLayouts/_rels/slideLayout39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41.xml"/><Relationship Id="rId1" Type="http://schemas.openxmlformats.org/officeDocument/2006/relationships/themeOverride" Target="../theme/themeOverride220.xml"/></Relationships>
</file>

<file path=ppt/slideLayouts/_rels/slideLayout396.xml.rels><?xml version="1.0" encoding="UTF-8" standalone="yes"?>
<Relationships xmlns="http://schemas.openxmlformats.org/package/2006/relationships"><Relationship Id="rId3" Type="http://schemas.openxmlformats.org/officeDocument/2006/relationships/tags" Target="../tags/tag1043.xml"/><Relationship Id="rId2" Type="http://schemas.openxmlformats.org/officeDocument/2006/relationships/tags" Target="../tags/tag1042.xml"/><Relationship Id="rId1" Type="http://schemas.openxmlformats.org/officeDocument/2006/relationships/themeOverride" Target="../theme/themeOverride221.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44.xml"/></Relationships>
</file>

<file path=ppt/slideLayouts/_rels/slideLayout397.xml.rels><?xml version="1.0" encoding="UTF-8" standalone="yes"?>
<Relationships xmlns="http://schemas.openxmlformats.org/package/2006/relationships"><Relationship Id="rId3" Type="http://schemas.openxmlformats.org/officeDocument/2006/relationships/tags" Target="../tags/tag1046.xml"/><Relationship Id="rId2" Type="http://schemas.openxmlformats.org/officeDocument/2006/relationships/tags" Target="../tags/tag1045.xml"/><Relationship Id="rId1" Type="http://schemas.openxmlformats.org/officeDocument/2006/relationships/themeOverride" Target="../theme/themeOverride222.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47.xml"/></Relationships>
</file>

<file path=ppt/slideLayouts/_rels/slideLayout398.xml.rels><?xml version="1.0" encoding="UTF-8" standalone="yes"?>
<Relationships xmlns="http://schemas.openxmlformats.org/package/2006/relationships"><Relationship Id="rId3" Type="http://schemas.openxmlformats.org/officeDocument/2006/relationships/tags" Target="../tags/tag1049.xml"/><Relationship Id="rId2" Type="http://schemas.openxmlformats.org/officeDocument/2006/relationships/tags" Target="../tags/tag1048.xml"/><Relationship Id="rId1" Type="http://schemas.openxmlformats.org/officeDocument/2006/relationships/themeOverride" Target="../theme/themeOverride223.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50.xml"/></Relationships>
</file>

<file path=ppt/slideLayouts/_rels/slideLayout399.xml.rels><?xml version="1.0" encoding="UTF-8" standalone="yes"?>
<Relationships xmlns="http://schemas.openxmlformats.org/package/2006/relationships"><Relationship Id="rId3" Type="http://schemas.openxmlformats.org/officeDocument/2006/relationships/tags" Target="../tags/tag1052.xml"/><Relationship Id="rId2" Type="http://schemas.openxmlformats.org/officeDocument/2006/relationships/tags" Target="../tags/tag1051.xml"/><Relationship Id="rId1" Type="http://schemas.openxmlformats.org/officeDocument/2006/relationships/themeOverride" Target="../theme/themeOverride224.xml"/><Relationship Id="rId5" Type="http://schemas.openxmlformats.org/officeDocument/2006/relationships/image" Target="../media/image9.png"/><Relationship Id="rId4"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hemeOverride" Target="../theme/themeOverride33.xml"/></Relationships>
</file>

<file path=ppt/slideLayouts/_rels/slideLayout400.xml.rels><?xml version="1.0" encoding="UTF-8" standalone="yes"?>
<Relationships xmlns="http://schemas.openxmlformats.org/package/2006/relationships"><Relationship Id="rId3" Type="http://schemas.openxmlformats.org/officeDocument/2006/relationships/tags" Target="../tags/tag1054.xml"/><Relationship Id="rId7" Type="http://schemas.openxmlformats.org/officeDocument/2006/relationships/image" Target="../media/image9.png"/><Relationship Id="rId2" Type="http://schemas.openxmlformats.org/officeDocument/2006/relationships/tags" Target="../tags/tag1053.xml"/><Relationship Id="rId1" Type="http://schemas.openxmlformats.org/officeDocument/2006/relationships/themeOverride" Target="../theme/themeOverride225.xml"/><Relationship Id="rId6" Type="http://schemas.openxmlformats.org/officeDocument/2006/relationships/slideMaster" Target="../slideMasters/slideMaster9.xml"/><Relationship Id="rId5" Type="http://schemas.openxmlformats.org/officeDocument/2006/relationships/tags" Target="../tags/tag1056.xml"/><Relationship Id="rId4" Type="http://schemas.openxmlformats.org/officeDocument/2006/relationships/tags" Target="../tags/tag1055.xml"/></Relationships>
</file>

<file path=ppt/slideLayouts/_rels/slideLayout40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57.xml"/><Relationship Id="rId1" Type="http://schemas.openxmlformats.org/officeDocument/2006/relationships/themeOverride" Target="../theme/themeOverride226.xml"/></Relationships>
</file>

<file path=ppt/slideLayouts/_rels/slideLayout40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58.xml"/><Relationship Id="rId1" Type="http://schemas.openxmlformats.org/officeDocument/2006/relationships/themeOverride" Target="../theme/themeOverride227.xml"/></Relationships>
</file>

<file path=ppt/slideLayouts/_rels/slideLayout40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59.xml"/><Relationship Id="rId1" Type="http://schemas.openxmlformats.org/officeDocument/2006/relationships/themeOverride" Target="../theme/themeOverride228.xml"/></Relationships>
</file>

<file path=ppt/slideLayouts/_rels/slideLayout40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0.xml"/><Relationship Id="rId1" Type="http://schemas.openxmlformats.org/officeDocument/2006/relationships/themeOverride" Target="../theme/themeOverride229.xml"/></Relationships>
</file>

<file path=ppt/slideLayouts/_rels/slideLayout40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1.xml"/><Relationship Id="rId1" Type="http://schemas.openxmlformats.org/officeDocument/2006/relationships/themeOverride" Target="../theme/themeOverride230.xml"/></Relationships>
</file>

<file path=ppt/slideLayouts/_rels/slideLayout40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2.xml"/><Relationship Id="rId1" Type="http://schemas.openxmlformats.org/officeDocument/2006/relationships/themeOverride" Target="../theme/themeOverride231.xml"/></Relationships>
</file>

<file path=ppt/slideLayouts/_rels/slideLayout40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3.xml"/><Relationship Id="rId1" Type="http://schemas.openxmlformats.org/officeDocument/2006/relationships/themeOverride" Target="../theme/themeOverride232.xml"/></Relationships>
</file>

<file path=ppt/slideLayouts/_rels/slideLayout40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64.xml"/><Relationship Id="rId1" Type="http://schemas.openxmlformats.org/officeDocument/2006/relationships/themeOverride" Target="../theme/themeOverride233.xml"/></Relationships>
</file>

<file path=ppt/slideLayouts/_rels/slideLayout409.xml.rels><?xml version="1.0" encoding="UTF-8" standalone="yes"?>
<Relationships xmlns="http://schemas.openxmlformats.org/package/2006/relationships"><Relationship Id="rId3" Type="http://schemas.openxmlformats.org/officeDocument/2006/relationships/tags" Target="../tags/tag1066.xml"/><Relationship Id="rId2" Type="http://schemas.openxmlformats.org/officeDocument/2006/relationships/tags" Target="../tags/tag1065.xml"/><Relationship Id="rId1" Type="http://schemas.openxmlformats.org/officeDocument/2006/relationships/themeOverride" Target="../theme/themeOverride234.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67.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hemeOverride" Target="../theme/themeOverride34.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82.xml"/></Relationships>
</file>

<file path=ppt/slideLayouts/_rels/slideLayout410.xml.rels><?xml version="1.0" encoding="UTF-8" standalone="yes"?>
<Relationships xmlns="http://schemas.openxmlformats.org/package/2006/relationships"><Relationship Id="rId3" Type="http://schemas.openxmlformats.org/officeDocument/2006/relationships/tags" Target="../tags/tag1069.xml"/><Relationship Id="rId2" Type="http://schemas.openxmlformats.org/officeDocument/2006/relationships/tags" Target="../tags/tag1068.xml"/><Relationship Id="rId1" Type="http://schemas.openxmlformats.org/officeDocument/2006/relationships/themeOverride" Target="../theme/themeOverride235.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70.xml"/></Relationships>
</file>

<file path=ppt/slideLayouts/_rels/slideLayout411.xml.rels><?xml version="1.0" encoding="UTF-8" standalone="yes"?>
<Relationships xmlns="http://schemas.openxmlformats.org/package/2006/relationships"><Relationship Id="rId3" Type="http://schemas.openxmlformats.org/officeDocument/2006/relationships/tags" Target="../tags/tag1072.xml"/><Relationship Id="rId2" Type="http://schemas.openxmlformats.org/officeDocument/2006/relationships/tags" Target="../tags/tag1071.xml"/><Relationship Id="rId1" Type="http://schemas.openxmlformats.org/officeDocument/2006/relationships/themeOverride" Target="../theme/themeOverride236.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73.xml"/></Relationships>
</file>

<file path=ppt/slideLayouts/_rels/slideLayout412.xml.rels><?xml version="1.0" encoding="UTF-8" standalone="yes"?>
<Relationships xmlns="http://schemas.openxmlformats.org/package/2006/relationships"><Relationship Id="rId3" Type="http://schemas.openxmlformats.org/officeDocument/2006/relationships/tags" Target="../tags/tag1075.xml"/><Relationship Id="rId2" Type="http://schemas.openxmlformats.org/officeDocument/2006/relationships/tags" Target="../tags/tag1074.xml"/><Relationship Id="rId1" Type="http://schemas.openxmlformats.org/officeDocument/2006/relationships/themeOverride" Target="../theme/themeOverride237.xml"/><Relationship Id="rId6" Type="http://schemas.openxmlformats.org/officeDocument/2006/relationships/image" Target="../media/image9.png"/><Relationship Id="rId5" Type="http://schemas.openxmlformats.org/officeDocument/2006/relationships/slideMaster" Target="../slideMasters/slideMaster9.xml"/><Relationship Id="rId4" Type="http://schemas.openxmlformats.org/officeDocument/2006/relationships/tags" Target="../tags/tag1076.xml"/></Relationships>
</file>

<file path=ppt/slideLayouts/_rels/slideLayout413.xml.rels><?xml version="1.0" encoding="UTF-8" standalone="yes"?>
<Relationships xmlns="http://schemas.openxmlformats.org/package/2006/relationships"><Relationship Id="rId3" Type="http://schemas.openxmlformats.org/officeDocument/2006/relationships/tags" Target="../tags/tag1078.xml"/><Relationship Id="rId2" Type="http://schemas.openxmlformats.org/officeDocument/2006/relationships/tags" Target="../tags/tag1077.xml"/><Relationship Id="rId1" Type="http://schemas.openxmlformats.org/officeDocument/2006/relationships/themeOverride" Target="../theme/themeOverride238.xml"/><Relationship Id="rId5" Type="http://schemas.openxmlformats.org/officeDocument/2006/relationships/image" Target="../media/image9.png"/><Relationship Id="rId4" Type="http://schemas.openxmlformats.org/officeDocument/2006/relationships/slideMaster" Target="../slideMasters/slideMaster9.xml"/></Relationships>
</file>

<file path=ppt/slideLayouts/_rels/slideLayout414.xml.rels><?xml version="1.0" encoding="UTF-8" standalone="yes"?>
<Relationships xmlns="http://schemas.openxmlformats.org/package/2006/relationships"><Relationship Id="rId3" Type="http://schemas.openxmlformats.org/officeDocument/2006/relationships/tags" Target="../tags/tag1080.xml"/><Relationship Id="rId2" Type="http://schemas.openxmlformats.org/officeDocument/2006/relationships/tags" Target="../tags/tag1079.xml"/><Relationship Id="rId1" Type="http://schemas.openxmlformats.org/officeDocument/2006/relationships/themeOverride" Target="../theme/themeOverride239.xml"/><Relationship Id="rId5" Type="http://schemas.openxmlformats.org/officeDocument/2006/relationships/image" Target="../media/image9.png"/><Relationship Id="rId4" Type="http://schemas.openxmlformats.org/officeDocument/2006/relationships/slideMaster" Target="../slideMasters/slideMaster9.xml"/></Relationships>
</file>

<file path=ppt/slideLayouts/_rels/slideLayout41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1.xml"/><Relationship Id="rId1" Type="http://schemas.openxmlformats.org/officeDocument/2006/relationships/themeOverride" Target="../theme/themeOverride240.xml"/><Relationship Id="rId4" Type="http://schemas.openxmlformats.org/officeDocument/2006/relationships/image" Target="../media/image3.png"/></Relationships>
</file>

<file path=ppt/slideLayouts/_rels/slideLayout41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2.xml"/><Relationship Id="rId1" Type="http://schemas.openxmlformats.org/officeDocument/2006/relationships/themeOverride" Target="../theme/themeOverride241.xml"/><Relationship Id="rId4" Type="http://schemas.openxmlformats.org/officeDocument/2006/relationships/image" Target="../media/image3.png"/></Relationships>
</file>

<file path=ppt/slideLayouts/_rels/slideLayout41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3.xml"/><Relationship Id="rId1" Type="http://schemas.openxmlformats.org/officeDocument/2006/relationships/themeOverride" Target="../theme/themeOverride242.xml"/><Relationship Id="rId4" Type="http://schemas.openxmlformats.org/officeDocument/2006/relationships/image" Target="../media/image3.png"/></Relationships>
</file>

<file path=ppt/slideLayouts/_rels/slideLayout41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4.xml"/><Relationship Id="rId1" Type="http://schemas.openxmlformats.org/officeDocument/2006/relationships/themeOverride" Target="../theme/themeOverride243.xml"/><Relationship Id="rId4" Type="http://schemas.openxmlformats.org/officeDocument/2006/relationships/image" Target="../media/image5.png"/></Relationships>
</file>

<file path=ppt/slideLayouts/_rels/slideLayout41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5.xml"/><Relationship Id="rId1" Type="http://schemas.openxmlformats.org/officeDocument/2006/relationships/themeOverride" Target="../theme/themeOverride244.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hemeOverride" Target="../theme/themeOverride35.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42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91.xml"/><Relationship Id="rId1" Type="http://schemas.openxmlformats.org/officeDocument/2006/relationships/tags" Target="../tags/tag1090.xml"/><Relationship Id="rId4" Type="http://schemas.openxmlformats.org/officeDocument/2006/relationships/image" Target="../media/image3.png"/></Relationships>
</file>

<file path=ppt/slideLayouts/_rels/slideLayout421.xml.rels><?xml version="1.0" encoding="UTF-8" standalone="yes"?>
<Relationships xmlns="http://schemas.openxmlformats.org/package/2006/relationships"><Relationship Id="rId3" Type="http://schemas.openxmlformats.org/officeDocument/2006/relationships/tags" Target="../tags/tag1094.xml"/><Relationship Id="rId2" Type="http://schemas.openxmlformats.org/officeDocument/2006/relationships/tags" Target="../tags/tag1093.xml"/><Relationship Id="rId1" Type="http://schemas.openxmlformats.org/officeDocument/2006/relationships/tags" Target="../tags/tag1092.xml"/><Relationship Id="rId5" Type="http://schemas.openxmlformats.org/officeDocument/2006/relationships/image" Target="../media/image3.png"/><Relationship Id="rId4" Type="http://schemas.openxmlformats.org/officeDocument/2006/relationships/slideMaster" Target="../slideMasters/slideMaster10.xml"/></Relationships>
</file>

<file path=ppt/slideLayouts/_rels/slideLayout422.xml.rels><?xml version="1.0" encoding="UTF-8" standalone="yes"?>
<Relationships xmlns="http://schemas.openxmlformats.org/package/2006/relationships"><Relationship Id="rId3" Type="http://schemas.openxmlformats.org/officeDocument/2006/relationships/tags" Target="../tags/tag1097.xml"/><Relationship Id="rId2" Type="http://schemas.openxmlformats.org/officeDocument/2006/relationships/tags" Target="../tags/tag1096.xml"/><Relationship Id="rId1" Type="http://schemas.openxmlformats.org/officeDocument/2006/relationships/tags" Target="../tags/tag1095.xml"/><Relationship Id="rId5" Type="http://schemas.openxmlformats.org/officeDocument/2006/relationships/image" Target="../media/image3.png"/><Relationship Id="rId4" Type="http://schemas.openxmlformats.org/officeDocument/2006/relationships/slideMaster" Target="../slideMasters/slideMaster10.xml"/></Relationships>
</file>

<file path=ppt/slideLayouts/_rels/slideLayout42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99.xml"/><Relationship Id="rId1" Type="http://schemas.openxmlformats.org/officeDocument/2006/relationships/tags" Target="../tags/tag1098.xml"/><Relationship Id="rId4" Type="http://schemas.openxmlformats.org/officeDocument/2006/relationships/image" Target="../media/image3.png"/></Relationships>
</file>

<file path=ppt/slideLayouts/_rels/slideLayout42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01.xml"/><Relationship Id="rId1" Type="http://schemas.openxmlformats.org/officeDocument/2006/relationships/tags" Target="../tags/tag1100.xml"/><Relationship Id="rId4" Type="http://schemas.openxmlformats.org/officeDocument/2006/relationships/image" Target="../media/image3.png"/></Relationships>
</file>

<file path=ppt/slideLayouts/_rels/slideLayout42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03.xml"/><Relationship Id="rId1" Type="http://schemas.openxmlformats.org/officeDocument/2006/relationships/tags" Target="../tags/tag1102.xml"/><Relationship Id="rId4" Type="http://schemas.openxmlformats.org/officeDocument/2006/relationships/image" Target="../media/image3.png"/></Relationships>
</file>

<file path=ppt/slideLayouts/_rels/slideLayout42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05.xml"/><Relationship Id="rId1" Type="http://schemas.openxmlformats.org/officeDocument/2006/relationships/tags" Target="../tags/tag1104.xml"/><Relationship Id="rId4" Type="http://schemas.openxmlformats.org/officeDocument/2006/relationships/image" Target="../media/image3.png"/></Relationships>
</file>

<file path=ppt/slideLayouts/_rels/slideLayout427.xml.rels><?xml version="1.0" encoding="UTF-8" standalone="yes"?>
<Relationships xmlns="http://schemas.openxmlformats.org/package/2006/relationships"><Relationship Id="rId3" Type="http://schemas.openxmlformats.org/officeDocument/2006/relationships/tags" Target="../tags/tag1108.xml"/><Relationship Id="rId2" Type="http://schemas.openxmlformats.org/officeDocument/2006/relationships/tags" Target="../tags/tag1107.xml"/><Relationship Id="rId1" Type="http://schemas.openxmlformats.org/officeDocument/2006/relationships/tags" Target="../tags/tag1106.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09.xml"/></Relationships>
</file>

<file path=ppt/slideLayouts/_rels/slideLayout428.xml.rels><?xml version="1.0" encoding="UTF-8" standalone="yes"?>
<Relationships xmlns="http://schemas.openxmlformats.org/package/2006/relationships"><Relationship Id="rId3" Type="http://schemas.openxmlformats.org/officeDocument/2006/relationships/tags" Target="../tags/tag1112.xml"/><Relationship Id="rId2" Type="http://schemas.openxmlformats.org/officeDocument/2006/relationships/tags" Target="../tags/tag1111.xml"/><Relationship Id="rId1" Type="http://schemas.openxmlformats.org/officeDocument/2006/relationships/tags" Target="../tags/tag1110.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13.xml"/></Relationships>
</file>

<file path=ppt/slideLayouts/_rels/slideLayout429.xml.rels><?xml version="1.0" encoding="UTF-8" standalone="yes"?>
<Relationships xmlns="http://schemas.openxmlformats.org/package/2006/relationships"><Relationship Id="rId3" Type="http://schemas.openxmlformats.org/officeDocument/2006/relationships/tags" Target="../tags/tag1116.xml"/><Relationship Id="rId2" Type="http://schemas.openxmlformats.org/officeDocument/2006/relationships/tags" Target="../tags/tag1115.xml"/><Relationship Id="rId1" Type="http://schemas.openxmlformats.org/officeDocument/2006/relationships/tags" Target="../tags/tag1114.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17.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hemeOverride" Target="../theme/themeOverride36.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88.xml"/></Relationships>
</file>

<file path=ppt/slideLayouts/_rels/slideLayout430.xml.rels><?xml version="1.0" encoding="UTF-8" standalone="yes"?>
<Relationships xmlns="http://schemas.openxmlformats.org/package/2006/relationships"><Relationship Id="rId3" Type="http://schemas.openxmlformats.org/officeDocument/2006/relationships/tags" Target="../tags/tag1120.xml"/><Relationship Id="rId2" Type="http://schemas.openxmlformats.org/officeDocument/2006/relationships/tags" Target="../tags/tag1119.xml"/><Relationship Id="rId1" Type="http://schemas.openxmlformats.org/officeDocument/2006/relationships/tags" Target="../tags/tag1118.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21.xml"/></Relationships>
</file>

<file path=ppt/slideLayouts/_rels/slideLayout431.xml.rels><?xml version="1.0" encoding="UTF-8" standalone="yes"?>
<Relationships xmlns="http://schemas.openxmlformats.org/package/2006/relationships"><Relationship Id="rId3" Type="http://schemas.openxmlformats.org/officeDocument/2006/relationships/tags" Target="../tags/tag1124.xml"/><Relationship Id="rId2" Type="http://schemas.openxmlformats.org/officeDocument/2006/relationships/tags" Target="../tags/tag1123.xml"/><Relationship Id="rId1" Type="http://schemas.openxmlformats.org/officeDocument/2006/relationships/tags" Target="../tags/tag1122.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25.xml"/></Relationships>
</file>

<file path=ppt/slideLayouts/_rels/slideLayout432.xml.rels><?xml version="1.0" encoding="UTF-8" standalone="yes"?>
<Relationships xmlns="http://schemas.openxmlformats.org/package/2006/relationships"><Relationship Id="rId3" Type="http://schemas.openxmlformats.org/officeDocument/2006/relationships/tags" Target="../tags/tag1128.xml"/><Relationship Id="rId7" Type="http://schemas.openxmlformats.org/officeDocument/2006/relationships/image" Target="../media/image4.png"/><Relationship Id="rId2" Type="http://schemas.openxmlformats.org/officeDocument/2006/relationships/tags" Target="../tags/tag1127.xml"/><Relationship Id="rId1" Type="http://schemas.openxmlformats.org/officeDocument/2006/relationships/tags" Target="../tags/tag1126.xml"/><Relationship Id="rId6" Type="http://schemas.openxmlformats.org/officeDocument/2006/relationships/slideMaster" Target="../slideMasters/slideMaster10.xml"/><Relationship Id="rId5" Type="http://schemas.openxmlformats.org/officeDocument/2006/relationships/tags" Target="../tags/tag1130.xml"/><Relationship Id="rId4" Type="http://schemas.openxmlformats.org/officeDocument/2006/relationships/tags" Target="../tags/tag1129.xml"/></Relationships>
</file>

<file path=ppt/slideLayouts/_rels/slideLayout433.xml.rels><?xml version="1.0" encoding="UTF-8" standalone="yes"?>
<Relationships xmlns="http://schemas.openxmlformats.org/package/2006/relationships"><Relationship Id="rId3" Type="http://schemas.openxmlformats.org/officeDocument/2006/relationships/tags" Target="../tags/tag1133.xml"/><Relationship Id="rId7" Type="http://schemas.openxmlformats.org/officeDocument/2006/relationships/image" Target="../media/image4.png"/><Relationship Id="rId2" Type="http://schemas.openxmlformats.org/officeDocument/2006/relationships/tags" Target="../tags/tag1132.xml"/><Relationship Id="rId1" Type="http://schemas.openxmlformats.org/officeDocument/2006/relationships/tags" Target="../tags/tag1131.xml"/><Relationship Id="rId6" Type="http://schemas.openxmlformats.org/officeDocument/2006/relationships/slideMaster" Target="../slideMasters/slideMaster10.xml"/><Relationship Id="rId5" Type="http://schemas.openxmlformats.org/officeDocument/2006/relationships/tags" Target="../tags/tag1135.xml"/><Relationship Id="rId4" Type="http://schemas.openxmlformats.org/officeDocument/2006/relationships/tags" Target="../tags/tag1134.xml"/></Relationships>
</file>

<file path=ppt/slideLayouts/_rels/slideLayout434.xml.rels><?xml version="1.0" encoding="UTF-8" standalone="yes"?>
<Relationships xmlns="http://schemas.openxmlformats.org/package/2006/relationships"><Relationship Id="rId3" Type="http://schemas.openxmlformats.org/officeDocument/2006/relationships/tags" Target="../tags/tag1138.xml"/><Relationship Id="rId2" Type="http://schemas.openxmlformats.org/officeDocument/2006/relationships/tags" Target="../tags/tag1137.xml"/><Relationship Id="rId1" Type="http://schemas.openxmlformats.org/officeDocument/2006/relationships/tags" Target="../tags/tag1136.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39.xml"/></Relationships>
</file>

<file path=ppt/slideLayouts/_rels/slideLayout435.xml.rels><?xml version="1.0" encoding="UTF-8" standalone="yes"?>
<Relationships xmlns="http://schemas.openxmlformats.org/package/2006/relationships"><Relationship Id="rId3" Type="http://schemas.openxmlformats.org/officeDocument/2006/relationships/tags" Target="../tags/tag1142.xml"/><Relationship Id="rId2" Type="http://schemas.openxmlformats.org/officeDocument/2006/relationships/tags" Target="../tags/tag1141.xml"/><Relationship Id="rId1" Type="http://schemas.openxmlformats.org/officeDocument/2006/relationships/tags" Target="../tags/tag1140.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43.xml"/></Relationships>
</file>

<file path=ppt/slideLayouts/_rels/slideLayout43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44.xml"/></Relationships>
</file>

<file path=ppt/slideLayouts/_rels/slideLayout437.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45.xml"/></Relationships>
</file>

<file path=ppt/slideLayouts/_rels/slideLayout43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47.xml"/><Relationship Id="rId1" Type="http://schemas.openxmlformats.org/officeDocument/2006/relationships/tags" Target="../tags/tag1146.xml"/><Relationship Id="rId4" Type="http://schemas.openxmlformats.org/officeDocument/2006/relationships/image" Target="../media/image4.png"/></Relationships>
</file>

<file path=ppt/slideLayouts/_rels/slideLayout43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49.xml"/><Relationship Id="rId1" Type="http://schemas.openxmlformats.org/officeDocument/2006/relationships/tags" Target="../tags/tag1148.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hemeOverride" Target="../theme/themeOverride37.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91.xml"/></Relationships>
</file>

<file path=ppt/slideLayouts/_rels/slideLayout44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50.xml"/></Relationships>
</file>

<file path=ppt/slideLayouts/_rels/slideLayout44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51.xml"/></Relationships>
</file>

<file path=ppt/slideLayouts/_rels/slideLayout44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53.xml"/><Relationship Id="rId1" Type="http://schemas.openxmlformats.org/officeDocument/2006/relationships/tags" Target="../tags/tag1152.xml"/><Relationship Id="rId4" Type="http://schemas.openxmlformats.org/officeDocument/2006/relationships/image" Target="../media/image4.png"/></Relationships>
</file>

<file path=ppt/slideLayouts/_rels/slideLayout44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55.xml"/><Relationship Id="rId1" Type="http://schemas.openxmlformats.org/officeDocument/2006/relationships/tags" Target="../tags/tag1154.xml"/><Relationship Id="rId4" Type="http://schemas.openxmlformats.org/officeDocument/2006/relationships/image" Target="../media/image4.png"/></Relationships>
</file>

<file path=ppt/slideLayouts/_rels/slideLayout44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56.xml"/></Relationships>
</file>

<file path=ppt/slideLayouts/_rels/slideLayout44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57.xml"/></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0.xml"/><Relationship Id="rId1" Type="http://schemas.openxmlformats.org/officeDocument/2006/relationships/tags" Target="../tags/tag1158.xml"/></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0.xml"/><Relationship Id="rId1" Type="http://schemas.openxmlformats.org/officeDocument/2006/relationships/tags" Target="../tags/tag1159.xml"/></Relationships>
</file>

<file path=ppt/slideLayouts/_rels/slideLayout44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60.xml"/></Relationships>
</file>

<file path=ppt/slideLayouts/_rels/slideLayout44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6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hemeOverride" Target="../theme/themeOverride38.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94.xml"/></Relationships>
</file>

<file path=ppt/slideLayouts/_rels/slideLayout45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62.xml"/></Relationships>
</file>

<file path=ppt/slideLayouts/_rels/slideLayout45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63.xml"/></Relationships>
</file>

<file path=ppt/slideLayouts/_rels/slideLayout45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64.xml"/></Relationships>
</file>

<file path=ppt/slideLayouts/_rels/slideLayout453.xml.rels><?xml version="1.0" encoding="UTF-8" standalone="yes"?>
<Relationships xmlns="http://schemas.openxmlformats.org/package/2006/relationships"><Relationship Id="rId3" Type="http://schemas.openxmlformats.org/officeDocument/2006/relationships/tags" Target="../tags/tag1167.xml"/><Relationship Id="rId2" Type="http://schemas.openxmlformats.org/officeDocument/2006/relationships/tags" Target="../tags/tag1166.xml"/><Relationship Id="rId1" Type="http://schemas.openxmlformats.org/officeDocument/2006/relationships/tags" Target="../tags/tag1165.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54.xml.rels><?xml version="1.0" encoding="UTF-8" standalone="yes"?>
<Relationships xmlns="http://schemas.openxmlformats.org/package/2006/relationships"><Relationship Id="rId3" Type="http://schemas.openxmlformats.org/officeDocument/2006/relationships/tags" Target="../tags/tag1170.xml"/><Relationship Id="rId2" Type="http://schemas.openxmlformats.org/officeDocument/2006/relationships/tags" Target="../tags/tag1169.xml"/><Relationship Id="rId1" Type="http://schemas.openxmlformats.org/officeDocument/2006/relationships/tags" Target="../tags/tag1168.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55.xml.rels><?xml version="1.0" encoding="UTF-8" standalone="yes"?>
<Relationships xmlns="http://schemas.openxmlformats.org/package/2006/relationships"><Relationship Id="rId3" Type="http://schemas.openxmlformats.org/officeDocument/2006/relationships/tags" Target="../tags/tag1173.xml"/><Relationship Id="rId2" Type="http://schemas.openxmlformats.org/officeDocument/2006/relationships/tags" Target="../tags/tag1172.xml"/><Relationship Id="rId1" Type="http://schemas.openxmlformats.org/officeDocument/2006/relationships/tags" Target="../tags/tag1171.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56.xml.rels><?xml version="1.0" encoding="UTF-8" standalone="yes"?>
<Relationships xmlns="http://schemas.openxmlformats.org/package/2006/relationships"><Relationship Id="rId3" Type="http://schemas.openxmlformats.org/officeDocument/2006/relationships/tags" Target="../tags/tag1176.xml"/><Relationship Id="rId2" Type="http://schemas.openxmlformats.org/officeDocument/2006/relationships/tags" Target="../tags/tag1175.xml"/><Relationship Id="rId1" Type="http://schemas.openxmlformats.org/officeDocument/2006/relationships/tags" Target="../tags/tag1174.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57.xml.rels><?xml version="1.0" encoding="UTF-8" standalone="yes"?>
<Relationships xmlns="http://schemas.openxmlformats.org/package/2006/relationships"><Relationship Id="rId3" Type="http://schemas.openxmlformats.org/officeDocument/2006/relationships/tags" Target="../tags/tag1179.xml"/><Relationship Id="rId2" Type="http://schemas.openxmlformats.org/officeDocument/2006/relationships/tags" Target="../tags/tag1178.xml"/><Relationship Id="rId1" Type="http://schemas.openxmlformats.org/officeDocument/2006/relationships/tags" Target="../tags/tag1177.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5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81.xml"/><Relationship Id="rId1" Type="http://schemas.openxmlformats.org/officeDocument/2006/relationships/tags" Target="../tags/tag1180.xml"/><Relationship Id="rId4" Type="http://schemas.openxmlformats.org/officeDocument/2006/relationships/image" Target="../media/image4.png"/></Relationships>
</file>

<file path=ppt/slideLayouts/_rels/slideLayout45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83.xml"/><Relationship Id="rId1" Type="http://schemas.openxmlformats.org/officeDocument/2006/relationships/tags" Target="../tags/tag1182.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hemeOverride" Target="../theme/themeOverride39.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3" Type="http://schemas.openxmlformats.org/officeDocument/2006/relationships/tags" Target="../tags/tag1186.xml"/><Relationship Id="rId2" Type="http://schemas.openxmlformats.org/officeDocument/2006/relationships/tags" Target="../tags/tag1185.xml"/><Relationship Id="rId1" Type="http://schemas.openxmlformats.org/officeDocument/2006/relationships/tags" Target="../tags/tag1184.xml"/><Relationship Id="rId6" Type="http://schemas.openxmlformats.org/officeDocument/2006/relationships/image" Target="../media/image4.png"/><Relationship Id="rId5" Type="http://schemas.openxmlformats.org/officeDocument/2006/relationships/slideMaster" Target="../slideMasters/slideMaster10.xml"/><Relationship Id="rId4" Type="http://schemas.openxmlformats.org/officeDocument/2006/relationships/tags" Target="../tags/tag1187.xml"/></Relationships>
</file>

<file path=ppt/slideLayouts/_rels/slideLayout46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88.xml"/></Relationships>
</file>

<file path=ppt/slideLayouts/_rels/slideLayout46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89.xml"/></Relationships>
</file>

<file path=ppt/slideLayouts/_rels/slideLayout46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90.xml"/></Relationships>
</file>

<file path=ppt/slideLayouts/_rels/slideLayout46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91.xml"/></Relationships>
</file>

<file path=ppt/slideLayouts/_rels/slideLayout46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92.xml"/></Relationships>
</file>

<file path=ppt/slideLayouts/_rels/slideLayout46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93.xml"/></Relationships>
</file>

<file path=ppt/slideLayouts/_rels/slideLayout46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95.xml"/><Relationship Id="rId1" Type="http://schemas.openxmlformats.org/officeDocument/2006/relationships/tags" Target="../tags/tag1194.xml"/><Relationship Id="rId4" Type="http://schemas.openxmlformats.org/officeDocument/2006/relationships/image" Target="../media/image4.png"/></Relationships>
</file>

<file path=ppt/slideLayouts/_rels/slideLayout46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197.xml"/><Relationship Id="rId1" Type="http://schemas.openxmlformats.org/officeDocument/2006/relationships/tags" Target="../tags/tag1196.xml"/><Relationship Id="rId4" Type="http://schemas.openxmlformats.org/officeDocument/2006/relationships/image" Target="../media/image4.png"/></Relationships>
</file>

<file path=ppt/slideLayouts/_rels/slideLayout46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198.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hemeOverride" Target="../theme/themeOverride40.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00.xml"/><Relationship Id="rId1" Type="http://schemas.openxmlformats.org/officeDocument/2006/relationships/tags" Target="../tags/tag1199.xml"/><Relationship Id="rId4" Type="http://schemas.openxmlformats.org/officeDocument/2006/relationships/image" Target="../media/image4.png"/></Relationships>
</file>

<file path=ppt/slideLayouts/_rels/slideLayout47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201.xml"/></Relationships>
</file>

<file path=ppt/slideLayouts/_rels/slideLayout47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202.xml"/></Relationships>
</file>

<file path=ppt/slideLayouts/_rels/slideLayout473.xml.rels><?xml version="1.0" encoding="UTF-8" standalone="yes"?>
<Relationships xmlns="http://schemas.openxmlformats.org/package/2006/relationships"><Relationship Id="rId3" Type="http://schemas.openxmlformats.org/officeDocument/2006/relationships/tags" Target="../tags/tag1205.xml"/><Relationship Id="rId2" Type="http://schemas.openxmlformats.org/officeDocument/2006/relationships/tags" Target="../tags/tag1204.xml"/><Relationship Id="rId1" Type="http://schemas.openxmlformats.org/officeDocument/2006/relationships/tags" Target="../tags/tag1203.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74.xml.rels><?xml version="1.0" encoding="UTF-8" standalone="yes"?>
<Relationships xmlns="http://schemas.openxmlformats.org/package/2006/relationships"><Relationship Id="rId3" Type="http://schemas.openxmlformats.org/officeDocument/2006/relationships/tags" Target="../tags/tag1208.xml"/><Relationship Id="rId2" Type="http://schemas.openxmlformats.org/officeDocument/2006/relationships/tags" Target="../tags/tag1207.xml"/><Relationship Id="rId1" Type="http://schemas.openxmlformats.org/officeDocument/2006/relationships/tags" Target="../tags/tag1206.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75.xml.rels><?xml version="1.0" encoding="UTF-8" standalone="yes"?>
<Relationships xmlns="http://schemas.openxmlformats.org/package/2006/relationships"><Relationship Id="rId3" Type="http://schemas.openxmlformats.org/officeDocument/2006/relationships/tags" Target="../tags/tag1211.xml"/><Relationship Id="rId2" Type="http://schemas.openxmlformats.org/officeDocument/2006/relationships/tags" Target="../tags/tag1210.xml"/><Relationship Id="rId1" Type="http://schemas.openxmlformats.org/officeDocument/2006/relationships/tags" Target="../tags/tag1209.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76.xml.rels><?xml version="1.0" encoding="UTF-8" standalone="yes"?>
<Relationships xmlns="http://schemas.openxmlformats.org/package/2006/relationships"><Relationship Id="rId3" Type="http://schemas.openxmlformats.org/officeDocument/2006/relationships/tags" Target="../tags/tag1214.xml"/><Relationship Id="rId2" Type="http://schemas.openxmlformats.org/officeDocument/2006/relationships/tags" Target="../tags/tag1213.xml"/><Relationship Id="rId1" Type="http://schemas.openxmlformats.org/officeDocument/2006/relationships/tags" Target="../tags/tag1212.xml"/><Relationship Id="rId5" Type="http://schemas.openxmlformats.org/officeDocument/2006/relationships/image" Target="../media/image4.png"/><Relationship Id="rId4" Type="http://schemas.openxmlformats.org/officeDocument/2006/relationships/slideMaster" Target="../slideMasters/slideMaster10.xml"/></Relationships>
</file>

<file path=ppt/slideLayouts/_rels/slideLayout47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16.xml"/><Relationship Id="rId1" Type="http://schemas.openxmlformats.org/officeDocument/2006/relationships/tags" Target="../tags/tag1215.xml"/><Relationship Id="rId4" Type="http://schemas.openxmlformats.org/officeDocument/2006/relationships/image" Target="../media/image4.png"/></Relationships>
</file>

<file path=ppt/slideLayouts/_rels/slideLayout47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18.xml"/><Relationship Id="rId1" Type="http://schemas.openxmlformats.org/officeDocument/2006/relationships/tags" Target="../tags/tag1217.xml"/><Relationship Id="rId4" Type="http://schemas.openxmlformats.org/officeDocument/2006/relationships/image" Target="../media/image4.png"/></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1219.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4.png"/><Relationship Id="rId2" Type="http://schemas.openxmlformats.org/officeDocument/2006/relationships/tags" Target="../tags/tag99.xml"/><Relationship Id="rId1" Type="http://schemas.openxmlformats.org/officeDocument/2006/relationships/themeOverride" Target="../theme/themeOverride41.xml"/><Relationship Id="rId6" Type="http://schemas.openxmlformats.org/officeDocument/2006/relationships/slideMaster" Target="../slideMasters/slideMaster2.xml"/><Relationship Id="rId5" Type="http://schemas.openxmlformats.org/officeDocument/2006/relationships/tags" Target="../tags/tag102.xml"/><Relationship Id="rId4" Type="http://schemas.openxmlformats.org/officeDocument/2006/relationships/tags" Target="../tags/tag101.xml"/></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1220.xml"/></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1221.xml"/></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0.xml"/><Relationship Id="rId1" Type="http://schemas.openxmlformats.org/officeDocument/2006/relationships/tags" Target="../tags/tag1222.xml"/></Relationships>
</file>

<file path=ppt/slideLayouts/_rels/slideLayout48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223.xml"/></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3.xml"/><Relationship Id="rId1" Type="http://schemas.openxmlformats.org/officeDocument/2006/relationships/themeOverride" Target="../theme/themeOverride4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4.xml"/><Relationship Id="rId1" Type="http://schemas.openxmlformats.org/officeDocument/2006/relationships/themeOverride" Target="../theme/themeOverride43.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5.xml"/><Relationship Id="rId1" Type="http://schemas.openxmlformats.org/officeDocument/2006/relationships/themeOverride" Target="../theme/themeOverride44.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6.xml"/><Relationship Id="rId1" Type="http://schemas.openxmlformats.org/officeDocument/2006/relationships/themeOverride" Target="../theme/themeOverride45.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7.xml"/><Relationship Id="rId1" Type="http://schemas.openxmlformats.org/officeDocument/2006/relationships/themeOverride" Target="../theme/themeOverride46.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8.xml"/><Relationship Id="rId1" Type="http://schemas.openxmlformats.org/officeDocument/2006/relationships/themeOverride" Target="../theme/themeOverride47.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hemeOverride" Target="../theme/themeOverride48.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hemeOverride" Target="../theme/themeOverride49.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3.xml"/><Relationship Id="rId1" Type="http://schemas.openxmlformats.org/officeDocument/2006/relationships/themeOverride" Target="../theme/themeOverride50.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hemeOverride" Target="../theme/themeOverride51.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6.xml"/><Relationship Id="rId1" Type="http://schemas.openxmlformats.org/officeDocument/2006/relationships/themeOverride" Target="../theme/themeOverride5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7.xml"/><Relationship Id="rId1" Type="http://schemas.openxmlformats.org/officeDocument/2006/relationships/themeOverride" Target="../theme/themeOverride53.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hemeOverride" Target="../theme/themeOverride54.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120.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hemeOverride" Target="../theme/themeOverride55.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123.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hemeOverride" Target="../theme/themeOverride56.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126.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hemeOverride" Target="../theme/themeOverride57.xml"/><Relationship Id="rId6" Type="http://schemas.openxmlformats.org/officeDocument/2006/relationships/image" Target="../media/image4.png"/><Relationship Id="rId5" Type="http://schemas.openxmlformats.org/officeDocument/2006/relationships/slideMaster" Target="../slideMasters/slideMaster2.xml"/><Relationship Id="rId4" Type="http://schemas.openxmlformats.org/officeDocument/2006/relationships/tags" Target="../tags/tag129.xml"/></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hemeOverride" Target="../theme/themeOverride58.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hemeOverride" Target="../theme/themeOverride59.xml"/><Relationship Id="rId5" Type="http://schemas.openxmlformats.org/officeDocument/2006/relationships/image" Target="../media/image4.png"/><Relationship Id="rId4"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4.xml"/><Relationship Id="rId1" Type="http://schemas.openxmlformats.org/officeDocument/2006/relationships/themeOverride" Target="../theme/themeOverride60.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5.xml"/><Relationship Id="rId1" Type="http://schemas.openxmlformats.org/officeDocument/2006/relationships/themeOverride" Target="../theme/themeOverride6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6.xml"/><Relationship Id="rId1" Type="http://schemas.openxmlformats.org/officeDocument/2006/relationships/themeOverride" Target="../theme/themeOverride6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7.xml"/><Relationship Id="rId1" Type="http://schemas.openxmlformats.org/officeDocument/2006/relationships/themeOverride" Target="../theme/themeOverride63.xml"/><Relationship Id="rId4"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8.xml"/><Relationship Id="rId1" Type="http://schemas.openxmlformats.org/officeDocument/2006/relationships/themeOverride" Target="../theme/themeOverride64.xml"/></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image" Target="../media/image7.png"/><Relationship Id="rId2" Type="http://schemas.openxmlformats.org/officeDocument/2006/relationships/tags" Target="../tags/tag144.xml"/><Relationship Id="rId1" Type="http://schemas.openxmlformats.org/officeDocument/2006/relationships/themeOverride" Target="../theme/themeOverride65.xml"/><Relationship Id="rId6" Type="http://schemas.openxmlformats.org/officeDocument/2006/relationships/image" Target="../media/image5.png"/><Relationship Id="rId5" Type="http://schemas.openxmlformats.org/officeDocument/2006/relationships/slideMaster" Target="../slideMasters/slideMaster3.xml"/><Relationship Id="rId4" Type="http://schemas.openxmlformats.org/officeDocument/2006/relationships/tags" Target="../tags/tag146.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image" Target="../media/image6.emf"/><Relationship Id="rId2" Type="http://schemas.openxmlformats.org/officeDocument/2006/relationships/vmlDrawing" Target="../drawings/vmlDrawing2.vml"/><Relationship Id="rId1" Type="http://schemas.openxmlformats.org/officeDocument/2006/relationships/themeOverride" Target="../theme/themeOverride66.xml"/><Relationship Id="rId6" Type="http://schemas.openxmlformats.org/officeDocument/2006/relationships/oleObject" Target="../embeddings/oleObject2.bin"/><Relationship Id="rId5" Type="http://schemas.openxmlformats.org/officeDocument/2006/relationships/slideMaster" Target="../slideMasters/slideMaster3.xml"/><Relationship Id="rId4" Type="http://schemas.openxmlformats.org/officeDocument/2006/relationships/tags" Target="../tags/tag148.xml"/></Relationships>
</file>

<file path=ppt/slideLayouts/_rels/slideLayout74.xml.rels><?xml version="1.0" encoding="UTF-8" standalone="yes"?>
<Relationships xmlns="http://schemas.openxmlformats.org/package/2006/relationships"><Relationship Id="rId8" Type="http://schemas.openxmlformats.org/officeDocument/2006/relationships/tags" Target="../tags/tag154.xm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image" Target="../media/image9.png"/><Relationship Id="rId2" Type="http://schemas.openxmlformats.org/officeDocument/2006/relationships/vmlDrawing" Target="../drawings/vmlDrawing3.vml"/><Relationship Id="rId1" Type="http://schemas.openxmlformats.org/officeDocument/2006/relationships/themeOverride" Target="../theme/themeOverride67.xml"/><Relationship Id="rId6" Type="http://schemas.openxmlformats.org/officeDocument/2006/relationships/tags" Target="../tags/tag152.xml"/><Relationship Id="rId11" Type="http://schemas.openxmlformats.org/officeDocument/2006/relationships/image" Target="../media/image8.emf"/><Relationship Id="rId5" Type="http://schemas.openxmlformats.org/officeDocument/2006/relationships/tags" Target="../tags/tag151.xml"/><Relationship Id="rId10" Type="http://schemas.openxmlformats.org/officeDocument/2006/relationships/oleObject" Target="../embeddings/oleObject3.bin"/><Relationship Id="rId4" Type="http://schemas.openxmlformats.org/officeDocument/2006/relationships/tags" Target="../tags/tag150.xml"/><Relationship Id="rId9"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image" Target="../media/image10.jpg"/><Relationship Id="rId3" Type="http://schemas.openxmlformats.org/officeDocument/2006/relationships/tags" Target="../tags/tag155.xml"/><Relationship Id="rId7" Type="http://schemas.openxmlformats.org/officeDocument/2006/relationships/tags" Target="../tags/tag159.xml"/><Relationship Id="rId12" Type="http://schemas.openxmlformats.org/officeDocument/2006/relationships/image" Target="../media/image8.emf"/><Relationship Id="rId2" Type="http://schemas.openxmlformats.org/officeDocument/2006/relationships/vmlDrawing" Target="../drawings/vmlDrawing4.vml"/><Relationship Id="rId1" Type="http://schemas.openxmlformats.org/officeDocument/2006/relationships/themeOverride" Target="../theme/themeOverride68.xml"/><Relationship Id="rId6" Type="http://schemas.openxmlformats.org/officeDocument/2006/relationships/tags" Target="../tags/tag158.xml"/><Relationship Id="rId11" Type="http://schemas.openxmlformats.org/officeDocument/2006/relationships/oleObject" Target="../embeddings/oleObject4.bin"/><Relationship Id="rId5" Type="http://schemas.openxmlformats.org/officeDocument/2006/relationships/tags" Target="../tags/tag157.xml"/><Relationship Id="rId10" Type="http://schemas.openxmlformats.org/officeDocument/2006/relationships/slideMaster" Target="../slideMasters/slideMaster3.xml"/><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image" Target="../media/image9.png"/></Relationships>
</file>

<file path=ppt/slideLayouts/_rels/slideLayout76.xml.rels><?xml version="1.0" encoding="UTF-8" standalone="yes"?>
<Relationships xmlns="http://schemas.openxmlformats.org/package/2006/relationships"><Relationship Id="rId8" Type="http://schemas.openxmlformats.org/officeDocument/2006/relationships/tags" Target="../tags/tag167.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image" Target="../media/image9.png"/><Relationship Id="rId2" Type="http://schemas.openxmlformats.org/officeDocument/2006/relationships/vmlDrawing" Target="../drawings/vmlDrawing5.vml"/><Relationship Id="rId1" Type="http://schemas.openxmlformats.org/officeDocument/2006/relationships/themeOverride" Target="../theme/themeOverride69.xml"/><Relationship Id="rId6" Type="http://schemas.openxmlformats.org/officeDocument/2006/relationships/tags" Target="../tags/tag165.xml"/><Relationship Id="rId11" Type="http://schemas.openxmlformats.org/officeDocument/2006/relationships/image" Target="../media/image8.emf"/><Relationship Id="rId5" Type="http://schemas.openxmlformats.org/officeDocument/2006/relationships/tags" Target="../tags/tag164.xml"/><Relationship Id="rId10" Type="http://schemas.openxmlformats.org/officeDocument/2006/relationships/oleObject" Target="../embeddings/oleObject5.bin"/><Relationship Id="rId4" Type="http://schemas.openxmlformats.org/officeDocument/2006/relationships/tags" Target="../tags/tag163.xml"/><Relationship Id="rId9"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8" Type="http://schemas.openxmlformats.org/officeDocument/2006/relationships/tags" Target="../tags/tag173.xml"/><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image" Target="../media/image9.png"/><Relationship Id="rId2" Type="http://schemas.openxmlformats.org/officeDocument/2006/relationships/vmlDrawing" Target="../drawings/vmlDrawing6.vml"/><Relationship Id="rId1" Type="http://schemas.openxmlformats.org/officeDocument/2006/relationships/themeOverride" Target="../theme/themeOverride70.xml"/><Relationship Id="rId6" Type="http://schemas.openxmlformats.org/officeDocument/2006/relationships/tags" Target="../tags/tag171.xml"/><Relationship Id="rId11" Type="http://schemas.openxmlformats.org/officeDocument/2006/relationships/image" Target="../media/image8.emf"/><Relationship Id="rId5" Type="http://schemas.openxmlformats.org/officeDocument/2006/relationships/tags" Target="../tags/tag170.xml"/><Relationship Id="rId10" Type="http://schemas.openxmlformats.org/officeDocument/2006/relationships/oleObject" Target="../embeddings/oleObject6.bin"/><Relationship Id="rId4" Type="http://schemas.openxmlformats.org/officeDocument/2006/relationships/tags" Target="../tags/tag169.xml"/><Relationship Id="rId9"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image" Target="../media/image6.emf"/><Relationship Id="rId2" Type="http://schemas.openxmlformats.org/officeDocument/2006/relationships/vmlDrawing" Target="../drawings/vmlDrawing7.vml"/><Relationship Id="rId1" Type="http://schemas.openxmlformats.org/officeDocument/2006/relationships/themeOverride" Target="../theme/themeOverride71.xml"/><Relationship Id="rId6" Type="http://schemas.openxmlformats.org/officeDocument/2006/relationships/oleObject" Target="../embeddings/oleObject7.bin"/><Relationship Id="rId5" Type="http://schemas.openxmlformats.org/officeDocument/2006/relationships/slideMaster" Target="../slideMasters/slideMaster3.xml"/><Relationship Id="rId4" Type="http://schemas.openxmlformats.org/officeDocument/2006/relationships/tags" Target="../tags/tag175.xml"/></Relationships>
</file>

<file path=ppt/slideLayouts/_rels/slideLayout79.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6.emf"/><Relationship Id="rId2" Type="http://schemas.openxmlformats.org/officeDocument/2006/relationships/vmlDrawing" Target="../drawings/vmlDrawing8.vml"/><Relationship Id="rId1" Type="http://schemas.openxmlformats.org/officeDocument/2006/relationships/themeOverride" Target="../theme/themeOverride72.xml"/><Relationship Id="rId6" Type="http://schemas.openxmlformats.org/officeDocument/2006/relationships/oleObject" Target="../embeddings/oleObject8.bin"/><Relationship Id="rId5" Type="http://schemas.openxmlformats.org/officeDocument/2006/relationships/slideMaster" Target="../slideMasters/slideMaster3.xml"/><Relationship Id="rId4" Type="http://schemas.openxmlformats.org/officeDocument/2006/relationships/tags" Target="../tags/tag177.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hemeOverride" Target="../theme/themeOverride1.xml"/><Relationship Id="rId5" Type="http://schemas.openxmlformats.org/officeDocument/2006/relationships/image" Target="../media/image3.png"/><Relationship Id="rId4"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8.xml"/><Relationship Id="rId1" Type="http://schemas.openxmlformats.org/officeDocument/2006/relationships/themeOverride" Target="../theme/themeOverride73.xml"/></Relationships>
</file>

<file path=ppt/slideLayouts/_rels/slideLayout81.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9.png"/><Relationship Id="rId2" Type="http://schemas.openxmlformats.org/officeDocument/2006/relationships/tags" Target="../tags/tag179.xml"/><Relationship Id="rId1" Type="http://schemas.openxmlformats.org/officeDocument/2006/relationships/themeOverride" Target="../theme/themeOverride74.xml"/><Relationship Id="rId6" Type="http://schemas.openxmlformats.org/officeDocument/2006/relationships/slideMaster" Target="../slideMasters/slideMaster3.xml"/><Relationship Id="rId5" Type="http://schemas.openxmlformats.org/officeDocument/2006/relationships/tags" Target="../tags/tag182.xml"/><Relationship Id="rId4" Type="http://schemas.openxmlformats.org/officeDocument/2006/relationships/tags" Target="../tags/tag181.xml"/></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3.xml"/><Relationship Id="rId1" Type="http://schemas.openxmlformats.org/officeDocument/2006/relationships/themeOverride" Target="../theme/themeOverride75.xml"/></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4.xml"/><Relationship Id="rId1" Type="http://schemas.openxmlformats.org/officeDocument/2006/relationships/themeOverride" Target="../theme/themeOverride76.xml"/></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5.xml"/><Relationship Id="rId1" Type="http://schemas.openxmlformats.org/officeDocument/2006/relationships/themeOverride" Target="../theme/themeOverride77.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6.xml"/><Relationship Id="rId1" Type="http://schemas.openxmlformats.org/officeDocument/2006/relationships/themeOverride" Target="../theme/themeOverride78.xml"/></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7.xml"/><Relationship Id="rId1" Type="http://schemas.openxmlformats.org/officeDocument/2006/relationships/themeOverride" Target="../theme/themeOverride79.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tags" Target="../tags/tag189.xml"/><Relationship Id="rId7" Type="http://schemas.openxmlformats.org/officeDocument/2006/relationships/slideMaster" Target="../slideMasters/slideMaster3.xml"/><Relationship Id="rId2" Type="http://schemas.openxmlformats.org/officeDocument/2006/relationships/tags" Target="../tags/tag188.xml"/><Relationship Id="rId1" Type="http://schemas.openxmlformats.org/officeDocument/2006/relationships/themeOverride" Target="../theme/themeOverride80.xml"/><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9" Type="http://schemas.openxmlformats.org/officeDocument/2006/relationships/image" Target="../media/image9.png"/></Relationships>
</file>

<file path=ppt/slideLayouts/_rels/slideLayout88.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vmlDrawing" Target="../drawings/vmlDrawing9.vml"/><Relationship Id="rId1" Type="http://schemas.openxmlformats.org/officeDocument/2006/relationships/themeOverride" Target="../theme/themeOverride81.x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tags" Target="../tags/tag194.xml"/><Relationship Id="rId7" Type="http://schemas.openxmlformats.org/officeDocument/2006/relationships/image" Target="../media/image6.emf"/><Relationship Id="rId2" Type="http://schemas.openxmlformats.org/officeDocument/2006/relationships/vmlDrawing" Target="../drawings/vmlDrawing10.vml"/><Relationship Id="rId1" Type="http://schemas.openxmlformats.org/officeDocument/2006/relationships/themeOverride" Target="../theme/themeOverride82.xml"/><Relationship Id="rId6" Type="http://schemas.openxmlformats.org/officeDocument/2006/relationships/oleObject" Target="../embeddings/oleObject10.bin"/><Relationship Id="rId5" Type="http://schemas.openxmlformats.org/officeDocument/2006/relationships/slideMaster" Target="../slideMasters/slideMaster3.xml"/><Relationship Id="rId4" Type="http://schemas.openxmlformats.org/officeDocument/2006/relationships/tags" Target="../tags/tag19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hemeOverride" Target="../theme/themeOverride2.xml"/><Relationship Id="rId6" Type="http://schemas.openxmlformats.org/officeDocument/2006/relationships/image" Target="../media/image3.png"/><Relationship Id="rId5" Type="http://schemas.openxmlformats.org/officeDocument/2006/relationships/slideMaster" Target="../slideMasters/slideMaster2.xml"/><Relationship Id="rId4" Type="http://schemas.openxmlformats.org/officeDocument/2006/relationships/tags" Target="../tags/tag9.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96.xml"/><Relationship Id="rId7" Type="http://schemas.openxmlformats.org/officeDocument/2006/relationships/oleObject" Target="../embeddings/oleObject11.bin"/><Relationship Id="rId2" Type="http://schemas.openxmlformats.org/officeDocument/2006/relationships/vmlDrawing" Target="../drawings/vmlDrawing11.vml"/><Relationship Id="rId1" Type="http://schemas.openxmlformats.org/officeDocument/2006/relationships/themeOverride" Target="../theme/themeOverride83.xml"/><Relationship Id="rId6" Type="http://schemas.openxmlformats.org/officeDocument/2006/relationships/slideMaster" Target="../slideMasters/slideMaster3.xml"/><Relationship Id="rId5" Type="http://schemas.openxmlformats.org/officeDocument/2006/relationships/tags" Target="../tags/tag198.xml"/><Relationship Id="rId4" Type="http://schemas.openxmlformats.org/officeDocument/2006/relationships/tags" Target="../tags/tag197.xml"/></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99.xml"/><Relationship Id="rId7" Type="http://schemas.openxmlformats.org/officeDocument/2006/relationships/oleObject" Target="../embeddings/oleObject12.bin"/><Relationship Id="rId2" Type="http://schemas.openxmlformats.org/officeDocument/2006/relationships/vmlDrawing" Target="../drawings/vmlDrawing12.vml"/><Relationship Id="rId1" Type="http://schemas.openxmlformats.org/officeDocument/2006/relationships/themeOverride" Target="../theme/themeOverride84.xml"/><Relationship Id="rId6" Type="http://schemas.openxmlformats.org/officeDocument/2006/relationships/slideMaster" Target="../slideMasters/slideMaster3.xml"/><Relationship Id="rId5" Type="http://schemas.openxmlformats.org/officeDocument/2006/relationships/tags" Target="../tags/tag201.xml"/><Relationship Id="rId4" Type="http://schemas.openxmlformats.org/officeDocument/2006/relationships/tags" Target="../tags/tag200.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03.xml"/><Relationship Id="rId7" Type="http://schemas.openxmlformats.org/officeDocument/2006/relationships/slideMaster" Target="../slideMasters/slideMaster3.xml"/><Relationship Id="rId2" Type="http://schemas.openxmlformats.org/officeDocument/2006/relationships/tags" Target="../tags/tag202.xml"/><Relationship Id="rId1" Type="http://schemas.openxmlformats.org/officeDocument/2006/relationships/themeOverride" Target="../theme/themeOverride85.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s>
</file>

<file path=ppt/slideLayouts/_rels/slideLayout93.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hemeOverride" Target="../theme/themeOverride86.xml"/><Relationship Id="rId5" Type="http://schemas.openxmlformats.org/officeDocument/2006/relationships/image" Target="../media/image3.png"/><Relationship Id="rId4"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210.xml"/><Relationship Id="rId7" Type="http://schemas.openxmlformats.org/officeDocument/2006/relationships/image" Target="../media/image9.png"/><Relationship Id="rId2" Type="http://schemas.openxmlformats.org/officeDocument/2006/relationships/tags" Target="../tags/tag209.xml"/><Relationship Id="rId1" Type="http://schemas.openxmlformats.org/officeDocument/2006/relationships/themeOverride" Target="../theme/themeOverride87.xml"/><Relationship Id="rId6" Type="http://schemas.openxmlformats.org/officeDocument/2006/relationships/slideMaster" Target="../slideMasters/slideMaster3.xml"/><Relationship Id="rId5" Type="http://schemas.openxmlformats.org/officeDocument/2006/relationships/tags" Target="../tags/tag212.xml"/><Relationship Id="rId4" Type="http://schemas.openxmlformats.org/officeDocument/2006/relationships/tags" Target="../tags/tag21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3.xml"/><Relationship Id="rId1" Type="http://schemas.openxmlformats.org/officeDocument/2006/relationships/tags" Target="../tags/tag213.xml"/></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5.xml"/><Relationship Id="rId1" Type="http://schemas.openxmlformats.org/officeDocument/2006/relationships/tags" Target="../tags/tag214.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7.xml"/><Relationship Id="rId1" Type="http://schemas.openxmlformats.org/officeDocument/2006/relationships/tags" Target="../tags/tag216.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99.xml.rels><?xml version="1.0" encoding="UTF-8" standalone="yes"?>
<Relationships xmlns="http://schemas.openxmlformats.org/package/2006/relationships"><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 Color Vertical" preserve="1" userDrawn="1">
  <p:cSld name="Title Slide - Color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2"/>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0" name="Picture 9">
            <a:extLst>
              <a:ext uri="{FF2B5EF4-FFF2-40B4-BE49-F238E27FC236}">
                <a16:creationId xmlns:a16="http://schemas.microsoft.com/office/drawing/2014/main" id="{48A98E6B-A5E1-4676-8E76-95E3CF14EE44}"/>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0550376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28301274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292524151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5051183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4837385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9806311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575888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366835374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35837298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4904627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7800536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93408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hasCustomPrompt="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a:t>
            </a:r>
            <a:br>
              <a:rPr lang="en-GB" dirty="0"/>
            </a:br>
            <a:br>
              <a:rPr lang="en-GB" dirty="0"/>
            </a:br>
            <a:r>
              <a:rPr lang="en-US" dirty="0"/>
              <a:t>[No text over Power Symbol]</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9" name="Picture 8">
            <a:extLst>
              <a:ext uri="{FF2B5EF4-FFF2-40B4-BE49-F238E27FC236}">
                <a16:creationId xmlns:a16="http://schemas.microsoft.com/office/drawing/2014/main" id="{CC1DAA3E-F5C2-445A-AA3B-6CE1C9C9911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9275521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723904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9014299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5849680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11715489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5245222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20971782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842453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9092280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41145138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068490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 Image and Large Text" preserve="1" userDrawn="1">
  <p:cSld name="Title Slide - Image and Large Text">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hasCustomPrompt="1"/>
          </p:nvPr>
        </p:nvSpPr>
        <p:spPr bwMode="white">
          <a:xfrm>
            <a:off x="695325" y="1628776"/>
            <a:ext cx="9913177" cy="1969770"/>
          </a:xfrm>
        </p:spPr>
        <p:txBody>
          <a:bodyPr>
            <a:noAutofit/>
          </a:bodyPr>
          <a:lstStyle>
            <a:lvl1pPr algn="l">
              <a:lnSpc>
                <a:spcPct val="80000"/>
              </a:lnSpc>
              <a:defRPr sz="8000">
                <a:solidFill>
                  <a:srgbClr val="FFFFFF"/>
                </a:solidFill>
                <a:latin typeface="SwissReSans Light" pitchFamily="34" charset="0"/>
              </a:defRPr>
            </a:lvl1pPr>
          </a:lstStyle>
          <a:p>
            <a:r>
              <a:rPr lang="en-GB" dirty="0"/>
              <a:t>Title here</a:t>
            </a:r>
          </a:p>
        </p:txBody>
      </p:sp>
      <p:sp>
        <p:nvSpPr>
          <p:cNvPr id="3" name="Subtitle 2"/>
          <p:cNvSpPr>
            <a:spLocks noGrp="1"/>
          </p:cNvSpPr>
          <p:nvPr>
            <p:ph type="subTitle" idx="1" hasCustomPrompt="1"/>
          </p:nvPr>
        </p:nvSpPr>
        <p:spPr bwMode="white">
          <a:xfrm>
            <a:off x="695325" y="3844381"/>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a:t>
            </a:r>
            <a:br>
              <a:rPr lang="en-GB" dirty="0"/>
            </a:br>
            <a:br>
              <a:rPr lang="en-GB" dirty="0"/>
            </a:br>
            <a:r>
              <a:rPr lang="en-US" dirty="0"/>
              <a:t>[No text over Power Symbol]</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9" name="Picture 8">
            <a:extLst>
              <a:ext uri="{FF2B5EF4-FFF2-40B4-BE49-F238E27FC236}">
                <a16:creationId xmlns:a16="http://schemas.microsoft.com/office/drawing/2014/main" id="{D3F5FC85-E39D-4778-941B-21E84DDA20F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347382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5451973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9068128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63840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61734502"/>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601186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62"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1643520156"/>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727379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6"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67057466"/>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7120658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0"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549405147"/>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1619191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80893208"/>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0360530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8"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86757434"/>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1700774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482"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98156482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 Color Horizontal (transparent)" preserve="1" userDrawn="1">
  <p:cSld name="Title Slide - Color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0" name="Picture 9">
            <a:extLst>
              <a:ext uri="{FF2B5EF4-FFF2-40B4-BE49-F238E27FC236}">
                <a16:creationId xmlns:a16="http://schemas.microsoft.com/office/drawing/2014/main" id="{8F9BEAA3-1EEE-4A00-9285-95A6A701154D}"/>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59144619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971138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506"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3867505104"/>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586562189"/>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64451435"/>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554697247"/>
      </p:ext>
    </p:extLst>
  </p:cSld>
  <p:clrMapOvr>
    <a:masterClrMapping/>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896858650"/>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2084750617"/>
      </p:ext>
    </p:extLst>
  </p:cSld>
  <p:clrMapOvr>
    <a:masterClrMapping/>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73108012"/>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853923859"/>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87735647"/>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530"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178976640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 Color Vertical (transparent)" preserve="1" userDrawn="1">
  <p:cSld name="Title Slide - Color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a:extLst>
              <a:ext uri="{FF2B5EF4-FFF2-40B4-BE49-F238E27FC236}">
                <a16:creationId xmlns:a16="http://schemas.microsoft.com/office/drawing/2014/main" id="{47A8C364-425D-408B-94A3-A93AD9B5AB6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9241495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554"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613477025"/>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8"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871447549"/>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200850840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0623661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37727313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375973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10267324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74654798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4214276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48121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ection Header - Color" preserve="1" userDrawn="1">
  <p:cSld name="Section Header - Colo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sp>
        <p:nvSpPr>
          <p:cNvPr id="9" name="Text Placeholder 8">
            <a:extLst>
              <a:ext uri="{FF2B5EF4-FFF2-40B4-BE49-F238E27FC236}">
                <a16:creationId xmlns:a16="http://schemas.microsoft.com/office/drawing/2014/main" id="{BA1D9FFF-4BEF-452F-9759-D0EB231FFEE8}"/>
              </a:ext>
            </a:extLst>
          </p:cNvPr>
          <p:cNvSpPr>
            <a:spLocks noGrp="1"/>
          </p:cNvSpPr>
          <p:nvPr>
            <p:ph type="body" sz="quarter" idx="16"/>
          </p:nvPr>
        </p:nvSpPr>
        <p:spPr>
          <a:xfrm>
            <a:off x="695323" y="2996952"/>
            <a:ext cx="11017250" cy="2544487"/>
          </a:xfrm>
        </p:spPr>
        <p:txBody>
          <a:bodyPr/>
          <a:lstStyle>
            <a:lvl1pPr>
              <a:spcBef>
                <a:spcPts val="0"/>
              </a:spcBef>
              <a:defRPr sz="1800">
                <a:solidFill>
                  <a:srgbClr val="FFFFFF"/>
                </a:solidFill>
                <a:latin typeface="+mj-lt"/>
              </a:defRPr>
            </a:lvl1pPr>
            <a:lvl2pPr>
              <a:spcBef>
                <a:spcPts val="0"/>
              </a:spcBef>
              <a:defRPr sz="1800">
                <a:solidFill>
                  <a:srgbClr val="FFFFFF"/>
                </a:solidFill>
                <a:latin typeface="+mj-lt"/>
              </a:defRPr>
            </a:lvl2pPr>
            <a:lvl3pPr>
              <a:spcBef>
                <a:spcPts val="0"/>
              </a:spcBef>
              <a:defRPr sz="1800">
                <a:solidFill>
                  <a:srgbClr val="FFFFFF"/>
                </a:solidFill>
                <a:latin typeface="+mj-lt"/>
              </a:defRPr>
            </a:lvl3pPr>
            <a:lvl4pPr>
              <a:spcBef>
                <a:spcPts val="0"/>
              </a:spcBef>
              <a:defRPr sz="1800">
                <a:solidFill>
                  <a:srgbClr val="FFFFFF"/>
                </a:solidFill>
                <a:latin typeface="+mj-lt"/>
              </a:defRPr>
            </a:lvl4pPr>
            <a:lvl5pPr>
              <a:spcBef>
                <a:spcPts val="0"/>
              </a:spcBef>
              <a:defRPr sz="1800">
                <a:solidFill>
                  <a:srgbClr val="FFFFFF"/>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a:extLst>
              <a:ext uri="{FF2B5EF4-FFF2-40B4-BE49-F238E27FC236}">
                <a16:creationId xmlns:a16="http://schemas.microsoft.com/office/drawing/2014/main" id="{E8F93922-E680-473B-96B3-03FF28FAE061}"/>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4525597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105831825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3880405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6"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9469525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2711179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183658529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9708748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9892348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4613379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93625783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1516121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42152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 Image" preserve="1" userDrawn="1">
  <p:cSld name="Section Header - Image">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262EFBBE-88F0-45C6-8773-A0193D549231}"/>
              </a:ext>
            </a:extLst>
          </p:cNvPr>
          <p:cNvSpPr>
            <a:spLocks noGrp="1"/>
          </p:cNvSpPr>
          <p:nvPr>
            <p:ph type="pic" sz="quarter" idx="16"/>
          </p:nvPr>
        </p:nvSpPr>
        <p:spPr bwMode="gray">
          <a:xfrm>
            <a:off x="0" y="0"/>
            <a:ext cx="12192000" cy="6858000"/>
          </a:xfrm>
          <a:prstGeom prst="rect">
            <a:avLst/>
          </a:prstGeom>
          <a:solidFill>
            <a:schemeClr val="accent4"/>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dirty="0"/>
              <a:t>Click to add section </a:t>
            </a:r>
            <a:br>
              <a:rPr lang="en-GB" dirty="0"/>
            </a:br>
            <a:r>
              <a:rPr lang="en-GB" dirty="0"/>
              <a:t>title</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sp>
        <p:nvSpPr>
          <p:cNvPr id="15" name="Text Placeholder 8">
            <a:extLst>
              <a:ext uri="{FF2B5EF4-FFF2-40B4-BE49-F238E27FC236}">
                <a16:creationId xmlns:a16="http://schemas.microsoft.com/office/drawing/2014/main" id="{E61501F7-6AD9-4B4A-A993-CFC000806EFB}"/>
              </a:ext>
            </a:extLst>
          </p:cNvPr>
          <p:cNvSpPr>
            <a:spLocks noGrp="1"/>
          </p:cNvSpPr>
          <p:nvPr>
            <p:ph type="body" sz="quarter" idx="17" hasCustomPrompt="1"/>
          </p:nvPr>
        </p:nvSpPr>
        <p:spPr>
          <a:xfrm>
            <a:off x="695323" y="2996952"/>
            <a:ext cx="11017250" cy="2544487"/>
          </a:xfrm>
        </p:spPr>
        <p:txBody>
          <a:bodyPr/>
          <a:lstStyle>
            <a:lvl1pPr>
              <a:spcBef>
                <a:spcPts val="0"/>
              </a:spcBef>
              <a:defRPr sz="1800">
                <a:solidFill>
                  <a:srgbClr val="FFFFFF"/>
                </a:solidFill>
                <a:latin typeface="+mj-lt"/>
              </a:defRPr>
            </a:lvl1pPr>
            <a:lvl2pPr>
              <a:spcBef>
                <a:spcPts val="0"/>
              </a:spcBef>
              <a:defRPr sz="1800">
                <a:solidFill>
                  <a:srgbClr val="FFFFFF"/>
                </a:solidFill>
                <a:latin typeface="+mj-lt"/>
              </a:defRPr>
            </a:lvl2pPr>
            <a:lvl3pPr>
              <a:spcBef>
                <a:spcPts val="0"/>
              </a:spcBef>
              <a:defRPr sz="1800">
                <a:solidFill>
                  <a:srgbClr val="FFFFFF"/>
                </a:solidFill>
                <a:latin typeface="+mj-lt"/>
              </a:defRPr>
            </a:lvl3pPr>
            <a:lvl4pPr>
              <a:spcBef>
                <a:spcPts val="0"/>
              </a:spcBef>
              <a:defRPr sz="1800">
                <a:solidFill>
                  <a:srgbClr val="FFFFFF"/>
                </a:solidFill>
                <a:latin typeface="+mj-lt"/>
              </a:defRPr>
            </a:lvl4pPr>
            <a:lvl5pPr>
              <a:spcBef>
                <a:spcPts val="0"/>
              </a:spcBef>
              <a:defRPr sz="1800">
                <a:solidFill>
                  <a:srgbClr val="FFFFFF"/>
                </a:solidFill>
                <a:latin typeface="+mj-lt"/>
              </a:defRPr>
            </a:lvl5pPr>
          </a:lstStyle>
          <a:p>
            <a:pPr lvl="0"/>
            <a:r>
              <a:rPr lang="en-US" dirty="0"/>
              <a:t>Click to add text</a:t>
            </a:r>
            <a:br>
              <a:rPr lang="en-US" dirty="0"/>
            </a:br>
            <a:r>
              <a:rPr lang="en-US" dirty="0"/>
              <a:t>[No text over Power Symbol]</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C776EC4B-481F-477E-AE6A-8B93448F6EB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2773572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4767667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8273206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4363797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29381324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92215961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2238637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213258390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0423843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0519144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418741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Section Header - Color and Number" preserve="1" userDrawn="1">
  <p:cSld name="Section Header - Color and Numb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2" name="Picture 11">
            <a:extLst>
              <a:ext uri="{FF2B5EF4-FFF2-40B4-BE49-F238E27FC236}">
                <a16:creationId xmlns:a16="http://schemas.microsoft.com/office/drawing/2014/main" id="{35A189C2-9EDA-45A1-A9B1-7D3E1872F08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44887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62662030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483476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801651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977208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26187437"/>
      </p:ext>
    </p:extLst>
  </p:cSld>
  <p:clrMapOvr>
    <a:masterClrMapping/>
  </p:clrMapOvr>
  <p:hf hdr="0" ftr="0" dt="0"/>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801349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674"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1588557020"/>
      </p:ext>
    </p:extLst>
  </p:cSld>
  <p:clrMapOvr>
    <a:masterClrMapping/>
  </p:clrMapOvr>
  <p:hf hdr="0" ftr="0" dt="0"/>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642066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8"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52956450"/>
      </p:ext>
    </p:extLst>
  </p:cSld>
  <p:clrMapOvr>
    <a:masterClrMapping/>
  </p:clrMapOvr>
  <p:hf hdr="0" ftr="0" dt="0"/>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8645591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2"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688386862"/>
      </p:ext>
    </p:extLst>
  </p:cSld>
  <p:clrMapOvr>
    <a:masterClrMapping/>
  </p:clrMapOvr>
  <p:hf hdr="0" ftr="0" dt="0"/>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203254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6"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07364886"/>
      </p:ext>
    </p:extLst>
  </p:cSld>
  <p:clrMapOvr>
    <a:masterClrMapping/>
  </p:clrMapOvr>
  <p:hf hdr="0" ftr="0" dt="0"/>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3692821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0"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3010654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 Light Grey and Number" preserve="1" userDrawn="1">
  <p:cSld name="Section Header - Light Grey and Number">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2" name="Picture 11">
            <a:extLst>
              <a:ext uri="{FF2B5EF4-FFF2-40B4-BE49-F238E27FC236}">
                <a16:creationId xmlns:a16="http://schemas.microsoft.com/office/drawing/2014/main" id="{59C8D2D3-324C-4639-B4CD-080966863F05}"/>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700092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2922997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794"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371825552"/>
      </p:ext>
    </p:extLst>
  </p:cSld>
  <p:clrMapOvr>
    <a:masterClrMapping/>
  </p:clrMapOvr>
  <p:hf hdr="0" ftr="0" dt="0"/>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8927925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18"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3544712740"/>
      </p:ext>
    </p:extLst>
  </p:cSld>
  <p:clrMapOvr>
    <a:masterClrMapping/>
  </p:clrMapOvr>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478236610"/>
      </p:ext>
    </p:extLst>
  </p:cSld>
  <p:clrMapOvr>
    <a:masterClrMapping/>
  </p:clrMapOvr>
  <p:hf hdr="0" ftr="0" dt="0"/>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5347332"/>
      </p:ext>
    </p:extLst>
  </p:cSld>
  <p:clrMapOvr>
    <a:masterClrMapping/>
  </p:clrMapOvr>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153686111"/>
      </p:ext>
    </p:extLst>
  </p:cSld>
  <p:clrMapOvr>
    <a:masterClrMapping/>
  </p:clrMapOvr>
  <p:hf hdr="0" ftr="0" dt="0"/>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693219073"/>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3733437771"/>
      </p:ext>
    </p:extLst>
  </p:cSld>
  <p:clrMapOvr>
    <a:masterClrMapping/>
  </p:clrMapOvr>
  <p:hf hdr="0" ftr="0" dt="0"/>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4108050811"/>
      </p:ext>
    </p:extLst>
  </p:cSld>
  <p:clrMapOvr>
    <a:masterClrMapping/>
  </p:clrMapOvr>
  <p:hf hdr="0" ftr="0" dt="0"/>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086723307"/>
      </p:ext>
    </p:extLst>
  </p:cSld>
  <p:clrMapOvr>
    <a:masterClrMapping/>
  </p:clrMapOvr>
  <p:hf hdr="0" ftr="0" dt="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6343405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 Dark Grey and Number" preserve="1" userDrawn="1">
  <p:cSld name="Section Header - Dark Grey and 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2"/>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2" name="Picture 11">
            <a:extLst>
              <a:ext uri="{FF2B5EF4-FFF2-40B4-BE49-F238E27FC236}">
                <a16:creationId xmlns:a16="http://schemas.microsoft.com/office/drawing/2014/main" id="{478056CB-AA78-4221-80A4-7DBD841FF2F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2896138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4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2645249160"/>
      </p:ext>
    </p:extLst>
  </p:cSld>
  <p:clrMapOvr>
    <a:masterClrMapping/>
  </p:clrMapOvr>
  <p:hf hdr="0" ftr="0" dt="0"/>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866"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817258894"/>
      </p:ext>
    </p:extLst>
  </p:cSld>
  <p:clrMapOvr>
    <a:masterClrMapping/>
  </p:clrMapOvr>
  <p:hf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0"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287362296"/>
      </p:ext>
    </p:extLst>
  </p:cSld>
  <p:clrMapOvr>
    <a:masterClrMapping/>
  </p:clrMapOvr>
  <p:extLst>
    <p:ext uri="{DCECCB84-F9BA-43D5-87BE-67443E8EF086}">
      <p15:sldGuideLst xmlns:p15="http://schemas.microsoft.com/office/powerpoint/2012/main"/>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314158089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7879731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8738302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7321874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5237523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3273998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98072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 Color, Image and Number" preserve="1" userDrawn="1">
  <p:cSld name="Section Header - Color,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0" baseline="0"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692150"/>
            <a:ext cx="5040635"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dirty="0"/>
              <a:t>Click to add section title</a:t>
            </a:r>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3" name="Picture 12">
            <a:extLst>
              <a:ext uri="{FF2B5EF4-FFF2-40B4-BE49-F238E27FC236}">
                <a16:creationId xmlns:a16="http://schemas.microsoft.com/office/drawing/2014/main" id="{87DC7452-9E77-4542-BFAB-D293A8CFC5DD}"/>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480370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5031108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176091690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4153245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38"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229466024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7606740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6675836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4982817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5758799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108519765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37938830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3209983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 Color (transparent), Image and Number" preserve="1" userDrawn="1">
  <p:cSld name="Section Header - Color (transparent),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0" baseline="0" dirty="0" err="1">
              <a:latin typeface="SwissReSans" pitchFamily="34" charset="0"/>
            </a:endParaRPr>
          </a:p>
        </p:txBody>
      </p:sp>
      <p:sp>
        <p:nvSpPr>
          <p:cNvPr id="2" name="Title 1"/>
          <p:cNvSpPr>
            <a:spLocks noGrp="1"/>
          </p:cNvSpPr>
          <p:nvPr>
            <p:ph type="title" hasCustomPrompt="1"/>
          </p:nvPr>
        </p:nvSpPr>
        <p:spPr bwMode="gray">
          <a:xfrm>
            <a:off x="695325" y="692150"/>
            <a:ext cx="5040635"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dirty="0"/>
              <a:t>Click to add section title</a:t>
            </a:r>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3" name="Picture 12">
            <a:extLst>
              <a:ext uri="{FF2B5EF4-FFF2-40B4-BE49-F238E27FC236}">
                <a16:creationId xmlns:a16="http://schemas.microsoft.com/office/drawing/2014/main" id="{F4657417-11F9-48CE-8E15-E488A49F110D}"/>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5976378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9044325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3465793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1855636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3475260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194594990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94433746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73593818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77943303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5834645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21240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2" name="Picture 11">
            <a:extLst>
              <a:ext uri="{FF2B5EF4-FFF2-40B4-BE49-F238E27FC236}">
                <a16:creationId xmlns:a16="http://schemas.microsoft.com/office/drawing/2014/main" id="{534FC927-C4BB-47B9-99D9-BD82AB03A5F8}"/>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8498023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9092718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70340950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19356339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1103083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6249207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95181112"/>
      </p:ext>
    </p:extLst>
  </p:cSld>
  <p:clrMapOvr>
    <a:masterClrMapping/>
  </p:clrMapOvr>
  <p:hf hdr="0" ftr="0" dt="0"/>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3611504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86"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1029443822"/>
      </p:ext>
    </p:extLst>
  </p:cSld>
  <p:clrMapOvr>
    <a:masterClrMapping/>
  </p:clrMapOvr>
  <p:hf hdr="0" ftr="0" dt="0"/>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0206555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0"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87785463"/>
      </p:ext>
    </p:extLst>
  </p:cSld>
  <p:clrMapOvr>
    <a:masterClrMapping/>
  </p:clrMapOvr>
  <p:hf hdr="0" ftr="0" dt="0"/>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8884048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4"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2915020212"/>
      </p:ext>
    </p:extLst>
  </p:cSld>
  <p:clrMapOvr>
    <a:masterClrMapping/>
  </p:clrMapOvr>
  <p:hf hdr="0" ftr="0" dt="0"/>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2090214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58"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90810228"/>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entered Text" preserve="1" userDrawn="1">
  <p:cSld name="Centered Text">
    <p:bg>
      <p:bgPr>
        <a:solidFill>
          <a:schemeClr val="tx2"/>
        </a:solidFill>
        <a:effectLst/>
      </p:bgPr>
    </p:bg>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262EFBBE-88F0-45C6-8773-A0193D549231}"/>
              </a:ext>
            </a:extLst>
          </p:cNvPr>
          <p:cNvSpPr>
            <a:spLocks noGrp="1"/>
          </p:cNvSpPr>
          <p:nvPr>
            <p:ph type="pic" sz="quarter" idx="16"/>
          </p:nvPr>
        </p:nvSpPr>
        <p:spPr bwMode="gray">
          <a:xfrm>
            <a:off x="0" y="0"/>
            <a:ext cx="12192000" cy="6858000"/>
          </a:xfrm>
          <a:prstGeom prst="rect">
            <a:avLst/>
          </a:prstGeom>
          <a:no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p:nvPr>
        </p:nvSpPr>
        <p:spPr bwMode="gray">
          <a:xfrm>
            <a:off x="695325" y="2622818"/>
            <a:ext cx="10801275" cy="1296168"/>
          </a:xfrm>
        </p:spPr>
        <p:txBody>
          <a:bodyPr vert="horz" lIns="0" tIns="0" rIns="0" bIns="0" rtlCol="0" anchor="ctr" anchorCtr="0">
            <a:noAutofit/>
          </a:bodyPr>
          <a:lstStyle>
            <a:lvl1pPr algn="ctr" defTabSz="914400" rtl="0" eaLnBrk="1" latinLnBrk="0" hangingPunct="1">
              <a:lnSpc>
                <a:spcPct val="80000"/>
              </a:lnSpc>
              <a:spcBef>
                <a:spcPct val="0"/>
              </a:spcBef>
              <a:buNone/>
              <a:defRPr lang="en-GB" sz="9600" kern="1200" spc="-300" baseline="0" dirty="0">
                <a:solidFill>
                  <a:schemeClr val="bg1"/>
                </a:solidFill>
                <a:latin typeface="SwissReSans Light" pitchFamily="34" charset="0"/>
                <a:ea typeface="+mj-ea"/>
                <a:cs typeface="+mj-cs"/>
              </a:defRPr>
            </a:lvl1pPr>
          </a:lstStyle>
          <a:p>
            <a:r>
              <a:rPr lang="en-US"/>
              <a:t>Click to edit Master title style</a:t>
            </a:r>
            <a:endParaRPr lang="en-GB" dirty="0"/>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10" name="Picture 9">
            <a:extLst>
              <a:ext uri="{FF2B5EF4-FFF2-40B4-BE49-F238E27FC236}">
                <a16:creationId xmlns:a16="http://schemas.microsoft.com/office/drawing/2014/main" id="{CA34A55C-83D0-4E10-BC67-04747936CDA4}"/>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6578598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2241181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2"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81978405"/>
      </p:ext>
    </p:extLst>
  </p:cSld>
  <p:clrMapOvr>
    <a:masterClrMapping/>
  </p:clrMapOvr>
  <p:hf hdr="0" ftr="0" dt="0"/>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516945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06"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324813274"/>
      </p:ext>
    </p:extLst>
  </p:cSld>
  <p:clrMapOvr>
    <a:masterClrMapping/>
  </p:clrMapOvr>
  <p:hf hdr="0" ftr="0" dt="0"/>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3017360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13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2642993558"/>
      </p:ext>
    </p:extLst>
  </p:cSld>
  <p:clrMapOvr>
    <a:masterClrMapping/>
  </p:clrMapOvr>
  <p:hf hdr="0" ftr="0" dt="0"/>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099340330"/>
      </p:ext>
    </p:extLst>
  </p:cSld>
  <p:clrMapOvr>
    <a:masterClrMapping/>
  </p:clrMapOvr>
  <p:hf hdr="0" ftr="0" dt="0"/>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037068715"/>
      </p:ext>
    </p:extLst>
  </p:cSld>
  <p:clrMapOvr>
    <a:masterClrMapping/>
  </p:clrMapOvr>
  <p:hf hdr="0" ftr="0" dt="0"/>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671775648"/>
      </p:ext>
    </p:extLst>
  </p:cSld>
  <p:clrMapOvr>
    <a:masterClrMapping/>
  </p:clrMapOvr>
  <p:hf hdr="0" ftr="0" dt="0"/>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640959146"/>
      </p:ext>
    </p:extLst>
  </p:cSld>
  <p:clrMapOvr>
    <a:masterClrMapping/>
  </p:clrMapOvr>
  <p:hf hdr="0" ftr="0" dt="0"/>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2646989171"/>
      </p:ext>
    </p:extLst>
  </p:cSld>
  <p:clrMapOvr>
    <a:masterClrMapping/>
  </p:clrMapOvr>
  <p:hf hdr="0" ftr="0" dt="0"/>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457833006"/>
      </p:ext>
    </p:extLst>
  </p:cSld>
  <p:clrMapOvr>
    <a:masterClrMapping/>
  </p:clrMapOvr>
  <p:hf hdr="0" ftr="0" dt="0"/>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258991400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4" name="Content Placeholder 3">
            <a:extLst>
              <a:ext uri="{FF2B5EF4-FFF2-40B4-BE49-F238E27FC236}">
                <a16:creationId xmlns:a16="http://schemas.microsoft.com/office/drawing/2014/main" id="{979004AD-930E-45B8-858D-4EAB7C967168}"/>
              </a:ext>
            </a:extLst>
          </p:cNvPr>
          <p:cNvSpPr>
            <a:spLocks noGrp="1"/>
          </p:cNvSpPr>
          <p:nvPr>
            <p:ph sz="quarter" idx="13"/>
          </p:nvPr>
        </p:nvSpPr>
        <p:spPr>
          <a:xfrm>
            <a:off x="695324" y="1628776"/>
            <a:ext cx="11017250" cy="43925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450986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30044547"/>
      </p:ext>
    </p:extLst>
  </p:cSld>
  <p:clrMapOvr>
    <a:masterClrMapping/>
  </p:clrMapOvr>
  <p:hf hdr="0" ftr="0" dt="0"/>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15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2807058582"/>
      </p:ext>
    </p:extLst>
  </p:cSld>
  <p:clrMapOvr>
    <a:masterClrMapping/>
  </p:clrMapOvr>
  <p:hf hdr="0" ftr="0" dt="0"/>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178"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4212107450"/>
      </p:ext>
    </p:extLst>
  </p:cSld>
  <p:clrMapOvr>
    <a:masterClrMapping/>
  </p:clrMapOvr>
  <p:hf hdr="0" ftr="0" dt="0"/>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2"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413215791"/>
      </p:ext>
    </p:extLst>
  </p:cSld>
  <p:clrMapOvr>
    <a:masterClrMapping/>
  </p:clrMapOvr>
  <p:extLst>
    <p:ext uri="{DCECCB84-F9BA-43D5-87BE-67443E8EF086}">
      <p15:sldGuideLst xmlns:p15="http://schemas.microsoft.com/office/powerpoint/2012/main"/>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6"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32618388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1164327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17881664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739498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80405027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512882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Light Color" preserve="1" userDrawn="1">
  <p:cSld name="Title and Content Light Color">
    <p:bg>
      <p:bgPr>
        <a:solidFill>
          <a:schemeClr val="bg2">
            <a:alpha val="14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lvl1pPr>
              <a:defRPr>
                <a:solidFill>
                  <a:schemeClr val="accent3"/>
                </a:solidFill>
              </a:defRPr>
            </a:lvl1pPr>
          </a:lstStyle>
          <a:p>
            <a:fld id="{5E4D2043-7E31-4A53-BD33-72A88E682172}" type="slidenum">
              <a:rPr lang="en-GB" smtClean="0"/>
              <a:pPr/>
              <a:t>‹#›</a:t>
            </a:fld>
            <a:endParaRPr lang="en-GB" dirty="0"/>
          </a:p>
        </p:txBody>
      </p:sp>
      <p:sp>
        <p:nvSpPr>
          <p:cNvPr id="4" name="Content Placeholder 3">
            <a:extLst>
              <a:ext uri="{FF2B5EF4-FFF2-40B4-BE49-F238E27FC236}">
                <a16:creationId xmlns:a16="http://schemas.microsoft.com/office/drawing/2014/main" id="{3E1ADEDF-3C24-4D54-87D1-E58D78D84B2B}"/>
              </a:ext>
            </a:extLst>
          </p:cNvPr>
          <p:cNvSpPr>
            <a:spLocks noGrp="1"/>
          </p:cNvSpPr>
          <p:nvPr>
            <p:ph sz="quarter" idx="13"/>
          </p:nvPr>
        </p:nvSpPr>
        <p:spPr>
          <a:xfrm>
            <a:off x="695325" y="1628776"/>
            <a:ext cx="11017250" cy="43925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3987179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9462823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5290703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191297405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705597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0"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180082676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7970201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402459869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1149217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04622283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130766048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3449507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and Content Color" preserve="1" userDrawn="1">
  <p:cSld name="Title and Content Color">
    <p:bg>
      <p:bgPr>
        <a:solidFill>
          <a:schemeClr val="accent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6" name="Content Placeholder 5">
            <a:extLst>
              <a:ext uri="{FF2B5EF4-FFF2-40B4-BE49-F238E27FC236}">
                <a16:creationId xmlns:a16="http://schemas.microsoft.com/office/drawing/2014/main" id="{069D9F5B-DD7D-4C7C-A630-31D237872247}"/>
              </a:ext>
            </a:extLst>
          </p:cNvPr>
          <p:cNvSpPr>
            <a:spLocks noGrp="1"/>
          </p:cNvSpPr>
          <p:nvPr>
            <p:ph sz="quarter" idx="13"/>
          </p:nvPr>
        </p:nvSpPr>
        <p:spPr>
          <a:xfrm>
            <a:off x="695325" y="1628776"/>
            <a:ext cx="11017250" cy="439251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a:extLst>
              <a:ext uri="{FF2B5EF4-FFF2-40B4-BE49-F238E27FC236}">
                <a16:creationId xmlns:a16="http://schemas.microsoft.com/office/drawing/2014/main" id="{1AE6C6F5-A318-41EC-9BCF-2BDCC843BC8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90596531"/>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181651757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9304257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4267559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8235553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6690056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105817234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744048393"/>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213567222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93519076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09628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and Content Dark Grey" preserve="1" userDrawn="1">
  <p:cSld name="Title and Content Dark Grey">
    <p:bg>
      <p:bgPr>
        <a:solidFill>
          <a:schemeClr val="accent3"/>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2"/>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0" name="Content Placeholder 5">
            <a:extLst>
              <a:ext uri="{FF2B5EF4-FFF2-40B4-BE49-F238E27FC236}">
                <a16:creationId xmlns:a16="http://schemas.microsoft.com/office/drawing/2014/main" id="{8A728029-BAA9-4A00-A844-5443038FCD59}"/>
              </a:ext>
            </a:extLst>
          </p:cNvPr>
          <p:cNvSpPr>
            <a:spLocks noGrp="1"/>
          </p:cNvSpPr>
          <p:nvPr>
            <p:ph sz="quarter" idx="13"/>
          </p:nvPr>
        </p:nvSpPr>
        <p:spPr>
          <a:xfrm>
            <a:off x="695325" y="1628776"/>
            <a:ext cx="11017250" cy="439251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a:extLst>
              <a:ext uri="{FF2B5EF4-FFF2-40B4-BE49-F238E27FC236}">
                <a16:creationId xmlns:a16="http://schemas.microsoft.com/office/drawing/2014/main" id="{0B56E289-E964-4C56-8F1F-BC1D42801DB5}"/>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5116651"/>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6514537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8445877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47248102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704390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1349791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8254146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17416298"/>
      </p:ext>
    </p:extLst>
  </p:cSld>
  <p:clrMapOvr>
    <a:masterClrMapping/>
  </p:clrMapOvr>
  <p:hf hdr="0" ftr="0" dt="0"/>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6133839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298"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3025566966"/>
      </p:ext>
    </p:extLst>
  </p:cSld>
  <p:clrMapOvr>
    <a:masterClrMapping/>
  </p:clrMapOvr>
  <p:hf hdr="0" ftr="0" dt="0"/>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724292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2"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7733171"/>
      </p:ext>
    </p:extLst>
  </p:cSld>
  <p:clrMapOvr>
    <a:masterClrMapping/>
  </p:clrMapOvr>
  <p:hf hdr="0" ftr="0" dt="0"/>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6839145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46"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657553802"/>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81364840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4739883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0"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08785852"/>
      </p:ext>
    </p:extLst>
  </p:cSld>
  <p:clrMapOvr>
    <a:masterClrMapping/>
  </p:clrMapOvr>
  <p:hf hdr="0" ftr="0" dt="0"/>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5511260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4"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758048359"/>
      </p:ext>
    </p:extLst>
  </p:cSld>
  <p:clrMapOvr>
    <a:masterClrMapping/>
  </p:clrMapOvr>
  <p:hf hdr="0" ftr="0" dt="0"/>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3549422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0418"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869805192"/>
      </p:ext>
    </p:extLst>
  </p:cSld>
  <p:clrMapOvr>
    <a:masterClrMapping/>
  </p:clrMapOvr>
  <p:hf hdr="0" ftr="0" dt="0"/>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42446315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42"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3047141888"/>
      </p:ext>
    </p:extLst>
  </p:cSld>
  <p:clrMapOvr>
    <a:masterClrMapping/>
  </p:clrMapOvr>
  <p:hf hdr="0" ftr="0" dt="0"/>
</p:sldLayout>
</file>

<file path=ppt/slideLayouts/slideLayout284.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624109992"/>
      </p:ext>
    </p:extLst>
  </p:cSld>
  <p:clrMapOvr>
    <a:masterClrMapping/>
  </p:clrMapOvr>
  <p:hf hdr="0" ftr="0" dt="0"/>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45028772"/>
      </p:ext>
    </p:extLst>
  </p:cSld>
  <p:clrMapOvr>
    <a:masterClrMapping/>
  </p:clrMapOvr>
  <p:hf hdr="0" ftr="0" dt="0"/>
</p:sldLayout>
</file>

<file path=ppt/slideLayouts/slideLayout286.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4277174450"/>
      </p:ext>
    </p:extLst>
  </p:cSld>
  <p:clrMapOvr>
    <a:masterClrMapping/>
  </p:clrMapOvr>
  <p:hf hdr="0" ftr="0" dt="0"/>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801852099"/>
      </p:ext>
    </p:extLst>
  </p:cSld>
  <p:clrMapOvr>
    <a:masterClrMapping/>
  </p:clrMapOvr>
  <p:hf hdr="0" ftr="0" dt="0"/>
</p:sldLayout>
</file>

<file path=ppt/slideLayouts/slideLayout288.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104754044"/>
      </p:ext>
    </p:extLst>
  </p:cSld>
  <p:clrMapOvr>
    <a:masterClrMapping/>
  </p:clrMapOvr>
  <p:hf hdr="0" ftr="0" dt="0"/>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1853690709"/>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Light Color" preserve="1" userDrawn="1">
  <p:cSld name="Two Content Light Color">
    <p:bg>
      <p:bgPr>
        <a:solidFill>
          <a:schemeClr val="bg2">
            <a:alpha val="14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94168250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1904497361"/>
      </p:ext>
    </p:extLst>
  </p:cSld>
  <p:clrMapOvr>
    <a:masterClrMapping/>
  </p:clrMapOvr>
  <p:hf hdr="0" ftr="0" dt="0"/>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3108043"/>
      </p:ext>
    </p:extLst>
  </p:cSld>
  <p:clrMapOvr>
    <a:masterClrMapping/>
  </p:clrMapOvr>
  <p:hf hdr="0" ftr="0" dt="0"/>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2466"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3038303205"/>
      </p:ext>
    </p:extLst>
  </p:cSld>
  <p:clrMapOvr>
    <a:masterClrMapping/>
  </p:clrMapOvr>
  <p:hf hdr="0" ftr="0" dt="0"/>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49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679231864"/>
      </p:ext>
    </p:extLst>
  </p:cSld>
  <p:clrMapOvr>
    <a:masterClrMapping/>
  </p:clrMapOvr>
  <p:hf hdr="0" ftr="0" dt="0"/>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4"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782576915"/>
      </p:ext>
    </p:extLst>
  </p:cSld>
  <p:clrMapOvr>
    <a:masterClrMapping/>
  </p:clrMapOvr>
  <p:extLst>
    <p:ext uri="{DCECCB84-F9BA-43D5-87BE-67443E8EF086}">
      <p15:sldGuideLst xmlns:p15="http://schemas.microsoft.com/office/powerpoint/2012/main"/>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38"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298415080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236283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37917154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9034708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6353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wo Content Color" preserve="1" userDrawn="1">
  <p:cSld name="Two Content Color">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12" name="Picture 11">
            <a:extLst>
              <a:ext uri="{FF2B5EF4-FFF2-40B4-BE49-F238E27FC236}">
                <a16:creationId xmlns:a16="http://schemas.microsoft.com/office/drawing/2014/main" id="{B28C0912-9529-4B0E-A278-485E13A2357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3383808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5149658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7506874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8093038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268277956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3552127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2"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1996570066"/>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6967824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1109319085"/>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0997513"/>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227577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2301888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wo Content Dark Grey" preserve="1" userDrawn="1">
  <p:cSld name="Two Content Dark Grey">
    <p:bg>
      <p:bgPr>
        <a:solidFill>
          <a:schemeClr val="accent3"/>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bg2"/>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12" name="Picture 11">
            <a:extLst>
              <a:ext uri="{FF2B5EF4-FFF2-40B4-BE49-F238E27FC236}">
                <a16:creationId xmlns:a16="http://schemas.microsoft.com/office/drawing/2014/main" id="{175BC19C-353E-4AC0-8FE7-4F23CF365B0D}"/>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7514906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57316178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3179758233"/>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78638851"/>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4458816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2874287"/>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32025725"/>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203150230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4281312483"/>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1986478731"/>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40057845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22296952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4784139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2958099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5303814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14044749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84425392"/>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8203132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5974108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61051393"/>
      </p:ext>
    </p:extLst>
  </p:cSld>
  <p:clrMapOvr>
    <a:masterClrMapping/>
  </p:clrMapOvr>
  <p:hf hdr="0" ftr="0" dt="0"/>
</p:sldLayout>
</file>

<file path=ppt/slideLayouts/slideLayout328.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86260921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861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4224102036"/>
      </p:ext>
    </p:extLst>
  </p:cSld>
  <p:clrMapOvr>
    <a:masterClrMapping/>
  </p:clrMapOvr>
  <p:hf hdr="0" ftr="0" dt="0"/>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6829283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4"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5621481"/>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Light Color" preserve="1" userDrawn="1">
  <p:cSld name="Title Only Light Color">
    <p:bg>
      <p:bgPr>
        <a:solidFill>
          <a:schemeClr val="bg2">
            <a:alpha val="14000"/>
          </a:schemeClr>
        </a:solidFill>
        <a:effectLst/>
      </p:bgPr>
    </p:bg>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Tree>
    <p:extLst>
      <p:ext uri="{BB962C8B-B14F-4D97-AF65-F5344CB8AC3E}">
        <p14:creationId xmlns:p14="http://schemas.microsoft.com/office/powerpoint/2010/main" val="40425386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6061303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8"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1885323769"/>
      </p:ext>
    </p:extLst>
  </p:cSld>
  <p:clrMapOvr>
    <a:masterClrMapping/>
  </p:clrMapOvr>
  <p:hf hdr="0" ftr="0" dt="0"/>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6171748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2"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65232202"/>
      </p:ext>
    </p:extLst>
  </p:cSld>
  <p:clrMapOvr>
    <a:masterClrMapping/>
  </p:clrMapOvr>
  <p:hf hdr="0" ftr="0" dt="0"/>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14024014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706"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57898861"/>
      </p:ext>
    </p:extLst>
  </p:cSld>
  <p:clrMapOvr>
    <a:masterClrMapping/>
  </p:clrMapOvr>
  <p:hf hdr="0" ftr="0" dt="0"/>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4969186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373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116252636"/>
      </p:ext>
    </p:extLst>
  </p:cSld>
  <p:clrMapOvr>
    <a:masterClrMapping/>
  </p:clrMapOvr>
  <p:hf hdr="0" ftr="0" dt="0"/>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159458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4754"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3405346153"/>
      </p:ext>
    </p:extLst>
  </p:cSld>
  <p:clrMapOvr>
    <a:masterClrMapping/>
  </p:clrMapOvr>
  <p:hf hdr="0" ftr="0" dt="0"/>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4137460903"/>
      </p:ext>
    </p:extLst>
  </p:cSld>
  <p:clrMapOvr>
    <a:masterClrMapping/>
  </p:clrMapOvr>
  <p:hf hdr="0" ftr="0" dt="0"/>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05064175"/>
      </p:ext>
    </p:extLst>
  </p:cSld>
  <p:clrMapOvr>
    <a:masterClrMapping/>
  </p:clrMapOvr>
  <p:hf hdr="0" ftr="0" dt="0"/>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08945687"/>
      </p:ext>
    </p:extLst>
  </p:cSld>
  <p:clrMapOvr>
    <a:masterClrMapping/>
  </p:clrMapOvr>
  <p:hf hdr="0" ftr="0" dt="0"/>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59735939"/>
      </p:ext>
    </p:extLst>
  </p:cSld>
  <p:clrMapOvr>
    <a:masterClrMapping/>
  </p:clrMapOvr>
  <p:hf hdr="0" ftr="0" dt="0"/>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3373478804"/>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Title Only Color" preserve="1" userDrawn="1">
  <p:cSld name="Title Only Colo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7393-F784-4DE9-9C0C-1096FAF843C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4844A69C-5A96-4EC3-AB4E-A2A6DCA2F5D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5B749013-4A93-4A3B-BF5A-2E49C6E7886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A97A1A5-BE62-4D1C-8747-5D64A25674A4}"/>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10" name="Picture 9">
            <a:extLst>
              <a:ext uri="{FF2B5EF4-FFF2-40B4-BE49-F238E27FC236}">
                <a16:creationId xmlns:a16="http://schemas.microsoft.com/office/drawing/2014/main" id="{F2DC1F3B-0C2A-45F3-9094-DCFAD8866C2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05160760"/>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1688565654"/>
      </p:ext>
    </p:extLst>
  </p:cSld>
  <p:clrMapOvr>
    <a:masterClrMapping/>
  </p:clrMapOvr>
  <p:hf hdr="0" ftr="0" dt="0"/>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2855481633"/>
      </p:ext>
    </p:extLst>
  </p:cSld>
  <p:clrMapOvr>
    <a:masterClrMapping/>
  </p:clrMapOvr>
  <p:hf hdr="0" ftr="0" dt="0"/>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543296668"/>
      </p:ext>
    </p:extLst>
  </p:cSld>
  <p:clrMapOvr>
    <a:masterClrMapping/>
  </p:clrMapOvr>
  <p:hf hdr="0" ftr="0" dt="0"/>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577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797396309"/>
      </p:ext>
    </p:extLst>
  </p:cSld>
  <p:clrMapOvr>
    <a:masterClrMapping/>
  </p:clrMapOvr>
  <p:hf hdr="0" ftr="0" dt="0"/>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6802"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091447658"/>
      </p:ext>
    </p:extLst>
  </p:cSld>
  <p:clrMapOvr>
    <a:masterClrMapping/>
  </p:clrMapOvr>
  <p:hf hdr="0" ftr="0" dt="0"/>
</p:sldLayout>
</file>

<file path=ppt/slideLayouts/slideLayout345.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7826"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704523714"/>
      </p:ext>
    </p:extLst>
  </p:cSld>
  <p:clrMapOvr>
    <a:masterClrMapping/>
  </p:clrMapOvr>
  <p:extLst>
    <p:ext uri="{DCECCB84-F9BA-43D5-87BE-67443E8EF086}">
      <p15:sldGuideLst xmlns:p15="http://schemas.microsoft.com/office/powerpoint/2012/main"/>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8850"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317610126"/>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52503102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90088561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588460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Title Only Dark Grey" preserve="1" userDrawn="1">
  <p:cSld name="Title Only Dark Gre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7393-F784-4DE9-9C0C-1096FAF843C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4844A69C-5A96-4EC3-AB4E-A2A6DCA2F5D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5B749013-4A93-4A3B-BF5A-2E49C6E7886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A97A1A5-BE62-4D1C-8747-5D64A25674A4}"/>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10" name="Picture 9">
            <a:extLst>
              <a:ext uri="{FF2B5EF4-FFF2-40B4-BE49-F238E27FC236}">
                <a16:creationId xmlns:a16="http://schemas.microsoft.com/office/drawing/2014/main" id="{06E41A74-95BB-472B-BEDB-CD03AFE697A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5768818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00924880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1419261"/>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03013306"/>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5244905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790402115"/>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BD8571-0FA2-4B94-900D-677549F393E1}"/>
              </a:ext>
            </a:extLst>
          </p:cNvPr>
          <p:cNvGraphicFramePr>
            <a:graphicFrameLocks noChangeAspect="1"/>
          </p:cNvGraphicFramePr>
          <p:nvPr userDrawn="1">
            <p:custDataLst>
              <p:tags r:id="rId2"/>
            </p:custDataLst>
            <p:extLst>
              <p:ext uri="{D42A27DB-BD31-4B8C-83A1-F6EECF244321}">
                <p14:modId xmlns:p14="http://schemas.microsoft.com/office/powerpoint/2010/main" val="7913430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9874" name="think-cell Slide" r:id="rId8" imgW="473" imgH="473" progId="TCLayout.ActiveDocument.1">
                  <p:embed/>
                </p:oleObj>
              </mc:Choice>
              <mc:Fallback>
                <p:oleObj name="think-cell Slide" r:id="rId8" imgW="473" imgH="473" progId="TCLayout.ActiveDocument.1">
                  <p:embed/>
                  <p:pic>
                    <p:nvPicPr>
                      <p:cNvPr id="4" name="Object 3" hidden="1">
                        <a:extLst>
                          <a:ext uri="{FF2B5EF4-FFF2-40B4-BE49-F238E27FC236}">
                            <a16:creationId xmlns:a16="http://schemas.microsoft.com/office/drawing/2014/main" id="{24BD8571-0FA2-4B94-900D-677549F393E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1E4C7E-A2D4-4961-969A-D10605171882}"/>
              </a:ext>
            </a:extLst>
          </p:cNvPr>
          <p:cNvSpPr/>
          <p:nvPr userDrawn="1">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err="1">
              <a:latin typeface="SwissReSans" pitchFamily="34" charset="0"/>
              <a:ea typeface="+mj-ea"/>
              <a:cs typeface="+mj-cs"/>
              <a:sym typeface="SwissReSans" panose="020B0604020202020204" pitchFamily="34" charset="0"/>
            </a:endParaRPr>
          </a:p>
        </p:txBody>
      </p:sp>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pic>
        <p:nvPicPr>
          <p:cNvPr id="3" name="Picture 2">
            <a:extLst>
              <a:ext uri="{FF2B5EF4-FFF2-40B4-BE49-F238E27FC236}">
                <a16:creationId xmlns:a16="http://schemas.microsoft.com/office/drawing/2014/main" id="{EA0B079A-2C11-4EC7-AD3B-CF71C1C9BEEF}"/>
              </a:ext>
            </a:extLst>
          </p:cNvPr>
          <p:cNvPicPr>
            <a:picLocks noChangeAspect="1"/>
          </p:cNvPicPr>
          <p:nvPr userDrawn="1">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D6D9E535-FFB7-47DF-B59B-D89D65FC8386}"/>
              </a:ext>
            </a:extLst>
          </p:cNvPr>
          <p:cNvPicPr>
            <a:picLocks noChangeAspect="1"/>
          </p:cNvPicPr>
          <p:nvPr userDrawn="1">
            <p:custDataLst>
              <p:tags r:id="rId6"/>
            </p:custDataLst>
          </p:nvPr>
        </p:nvPicPr>
        <p:blipFill>
          <a:blip r:embed="rId11"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2131585457"/>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dirty="0"/>
              <a:t>Job title</a:t>
            </a:r>
            <a:br>
              <a:rPr lang="en-US" noProof="0" dirty="0"/>
            </a:br>
            <a:r>
              <a:rPr lang="en-US" noProof="0" dirty="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88EA785B-C6B5-4097-B251-6F3C71CCD4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04984042"/>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dirty="0"/>
              <a:t>Enter team name here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dirty="0"/>
              <a:t>Click to add text, for example team mission and/or capabilities, roles and responsibilities, other info.</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D5ECE001-19EC-4579-AD23-BA8927F9BA3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30" name="Footer">
            <a:extLst>
              <a:ext uri="{FF2B5EF4-FFF2-40B4-BE49-F238E27FC236}">
                <a16:creationId xmlns:a16="http://schemas.microsoft.com/office/drawing/2014/main" id="{4B88430C-CC7A-4397-A7D5-AEBEFF1E32F9}"/>
              </a:ext>
            </a:extLst>
          </p:cNvP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143148754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4" name="Picture 3">
            <a:extLst>
              <a:ext uri="{FF2B5EF4-FFF2-40B4-BE49-F238E27FC236}">
                <a16:creationId xmlns:a16="http://schemas.microsoft.com/office/drawing/2014/main" id="{4558A89F-D5F3-4485-9ECB-12CE9676A40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0218713"/>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id="{9AF8DD80-66CB-4704-B119-B9AFE6A7DF0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410568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4069124033"/>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Edit Master text styles</a:t>
            </a:r>
          </a:p>
        </p:txBody>
      </p:sp>
    </p:spTree>
    <p:extLst>
      <p:ext uri="{BB962C8B-B14F-4D97-AF65-F5344CB8AC3E}">
        <p14:creationId xmlns:p14="http://schemas.microsoft.com/office/powerpoint/2010/main" val="34572242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102223675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Tree>
    <p:extLst>
      <p:ext uri="{BB962C8B-B14F-4D97-AF65-F5344CB8AC3E}">
        <p14:creationId xmlns:p14="http://schemas.microsoft.com/office/powerpoint/2010/main" val="40153124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id="{C4B9C08D-B24E-47E7-A76A-F31E35578E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19111999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4" name="Picture 3">
            <a:extLst>
              <a:ext uri="{FF2B5EF4-FFF2-40B4-BE49-F238E27FC236}">
                <a16:creationId xmlns:a16="http://schemas.microsoft.com/office/drawing/2014/main" id="{03AE675D-57E0-4252-94F1-3B061D67944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3325578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13048030-6AA5-4316-A616-8C0A4FF0EE8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4271624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id="{05D615FE-2CF2-4822-84D6-3E0045FC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3788708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dirty="0"/>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Edit Master text styles</a:t>
            </a:r>
          </a:p>
        </p:txBody>
      </p:sp>
    </p:spTree>
    <p:extLst>
      <p:ext uri="{BB962C8B-B14F-4D97-AF65-F5344CB8AC3E}">
        <p14:creationId xmlns:p14="http://schemas.microsoft.com/office/powerpoint/2010/main" val="1697894099"/>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1326301768"/>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6236632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8723740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1565311007"/>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dirty="0"/>
              <a:t>Click to add section title</a:t>
            </a:r>
            <a:endParaRPr lang="en-GB" dirty="0"/>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C47A7E5-36C5-4D8F-BAB4-0F9E3C98F85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4838263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dirty="0"/>
              <a:t>Click </a:t>
            </a:r>
            <a:r>
              <a:rPr lang="de-DE" dirty="0" err="1"/>
              <a:t>to</a:t>
            </a:r>
            <a:r>
              <a:rPr lang="de-DE" dirty="0"/>
              <a:t> </a:t>
            </a:r>
            <a:r>
              <a:rPr lang="de-DE" dirty="0" err="1"/>
              <a:t>add</a:t>
            </a:r>
            <a:r>
              <a:rPr lang="de-DE" dirty="0"/>
              <a:t> </a:t>
            </a:r>
            <a:r>
              <a:rPr lang="de-DE" dirty="0" err="1"/>
              <a:t>section</a:t>
            </a:r>
            <a:r>
              <a:rPr lang="de-DE" dirty="0"/>
              <a:t> title</a:t>
            </a:r>
            <a:endParaRPr lang="en-GB" dirty="0"/>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id="{A400C2C2-233D-4563-921B-9CF55EECBFD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1484186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a:extLst>
              <a:ext uri="{FF2B5EF4-FFF2-40B4-BE49-F238E27FC236}">
                <a16:creationId xmlns:a16="http://schemas.microsoft.com/office/drawing/2014/main" id="{EDB057D2-AF84-4B6C-990E-7EA9401B17A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163004983"/>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EDE5433-0505-4FDE-B541-98867D4C104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734854329"/>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F3990312-0565-4101-BA58-8C17547A8FFE}"/>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10" name="Picture 9">
            <a:extLst>
              <a:ext uri="{FF2B5EF4-FFF2-40B4-BE49-F238E27FC236}">
                <a16:creationId xmlns:a16="http://schemas.microsoft.com/office/drawing/2014/main" id="{D218DA0A-3E56-46C3-9E37-2FCDCF662DED}"/>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6715054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22D70590-45B4-486F-8FAF-A199BB83EA76}"/>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9" name="Picture 8">
            <a:extLst>
              <a:ext uri="{FF2B5EF4-FFF2-40B4-BE49-F238E27FC236}">
                <a16:creationId xmlns:a16="http://schemas.microsoft.com/office/drawing/2014/main" id="{E71D8FA4-45F3-44DC-8420-E526CCC0DDD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75445947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913F267-5842-48C4-955A-37500267B249}"/>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855C80B0-B5E2-456C-8874-358F84C9C8A1}"/>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00318112"/>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pic>
        <p:nvPicPr>
          <p:cNvPr id="8" name="Picture 7">
            <a:extLst>
              <a:ext uri="{FF2B5EF4-FFF2-40B4-BE49-F238E27FC236}">
                <a16:creationId xmlns:a16="http://schemas.microsoft.com/office/drawing/2014/main" id="{728B6FD3-AA1D-4E53-85A7-404B6FD2C0C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4649664"/>
      </p:ext>
    </p:extLst>
  </p:cSld>
  <p:clrMapOvr>
    <a:masterClrMapping/>
  </p:clrMapOvr>
  <p:hf hdr="0" ftr="0" dt="0"/>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pic>
        <p:nvPicPr>
          <p:cNvPr id="10" name="Picture 9">
            <a:extLst>
              <a:ext uri="{FF2B5EF4-FFF2-40B4-BE49-F238E27FC236}">
                <a16:creationId xmlns:a16="http://schemas.microsoft.com/office/drawing/2014/main" id="{1AA3A7A3-F819-456A-BF7F-39809ED4182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575126505"/>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1734599998"/>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pic>
        <p:nvPicPr>
          <p:cNvPr id="7" name="Picture 6">
            <a:extLst>
              <a:ext uri="{FF2B5EF4-FFF2-40B4-BE49-F238E27FC236}">
                <a16:creationId xmlns:a16="http://schemas.microsoft.com/office/drawing/2014/main" id="{995DA3C0-B0D0-4887-A066-8062B396F217}"/>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663948769"/>
      </p:ext>
    </p:extLst>
  </p:cSld>
  <p:clrMapOvr>
    <a:masterClrMapping/>
  </p:clrMapOvr>
  <p:hf hdr="0" ftr="0" dt="0"/>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pic>
        <p:nvPicPr>
          <p:cNvPr id="7" name="Picture 6">
            <a:extLst>
              <a:ext uri="{FF2B5EF4-FFF2-40B4-BE49-F238E27FC236}">
                <a16:creationId xmlns:a16="http://schemas.microsoft.com/office/drawing/2014/main" id="{904A14B0-F265-4852-8F79-336F6843377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667389389"/>
      </p:ext>
    </p:extLst>
  </p:cSld>
  <p:clrMapOvr>
    <a:masterClrMapping/>
  </p:clrMapOvr>
  <p:hf hdr="0" ftr="0" dt="0"/>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pic>
        <p:nvPicPr>
          <p:cNvPr id="10" name="Picture 9">
            <a:extLst>
              <a:ext uri="{FF2B5EF4-FFF2-40B4-BE49-F238E27FC236}">
                <a16:creationId xmlns:a16="http://schemas.microsoft.com/office/drawing/2014/main" id="{8929F1D7-87E7-44CA-8ADA-904131E24FF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263891743"/>
      </p:ext>
    </p:extLst>
  </p:cSld>
  <p:clrMapOvr>
    <a:masterClrMapping/>
  </p:clrMapOvr>
  <p:hf hdr="0" ftr="0" dt="0"/>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5" name="Picture 4">
            <a:extLst>
              <a:ext uri="{FF2B5EF4-FFF2-40B4-BE49-F238E27FC236}">
                <a16:creationId xmlns:a16="http://schemas.microsoft.com/office/drawing/2014/main" id="{3C1146FE-AD4D-4F82-95CE-2381B2826FE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094864000"/>
      </p:ext>
    </p:extLst>
  </p:cSld>
  <p:clrMapOvr>
    <a:masterClrMapping/>
  </p:clrMapOvr>
  <p:hf hdr="0" ftr="0" dt="0"/>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US"/>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3"/>
          </p:nvPr>
        </p:nvSpPr>
        <p:spPr/>
        <p:txBody>
          <a:bodyPr/>
          <a:lstStyle/>
          <a:p>
            <a:endParaRPr lang="en-US"/>
          </a:p>
        </p:txBody>
      </p:sp>
      <p:sp>
        <p:nvSpPr>
          <p:cNvPr id="4" name="Footer Placeholder 3"/>
          <p:cNvSpPr>
            <a:spLocks noGrp="1"/>
          </p:cNvSpPr>
          <p:nvPr>
            <p:ph type="ftr" sz="quarter" idx="14"/>
          </p:nvPr>
        </p:nvSpPr>
        <p:spPr/>
        <p:txBody>
          <a:bodyPr/>
          <a:lstStyle/>
          <a:p>
            <a:endParaRPr lang="en-US"/>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chemeClr val="bg1"/>
                </a:solidFill>
                <a:latin typeface="SwissReSans" pitchFamily="34" charset="0"/>
                <a:ea typeface="+mn-ea"/>
                <a:cs typeface="+mn-cs"/>
              </a:rPr>
              <a:t>April 2021</a:t>
            </a:r>
          </a:p>
        </p:txBody>
      </p:sp>
      <p:pic>
        <p:nvPicPr>
          <p:cNvPr id="9" name="Picture 8">
            <a:extLst>
              <a:ext uri="{FF2B5EF4-FFF2-40B4-BE49-F238E27FC236}">
                <a16:creationId xmlns:a16="http://schemas.microsoft.com/office/drawing/2014/main" id="{F9C395C8-42F3-4CE1-B041-C1C13D9B66D5}"/>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09111770"/>
      </p:ext>
    </p:extLst>
  </p:cSld>
  <p:clrMapOvr>
    <a:masterClrMapping/>
  </p:clrMapOvr>
  <p:hf hdr="0" ftr="0" dt="0"/>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US"/>
              <a:t>00</a:t>
            </a:r>
          </a:p>
        </p:txBody>
      </p:sp>
      <p:sp>
        <p:nvSpPr>
          <p:cNvPr id="3" name="Date Placeholder 2"/>
          <p:cNvSpPr>
            <a:spLocks noGrp="1"/>
          </p:cNvSpPr>
          <p:nvPr>
            <p:ph type="dt" sz="half" idx="13"/>
          </p:nvPr>
        </p:nvSpPr>
        <p:spPr/>
        <p:txBody>
          <a:bodyPr/>
          <a:lstStyle/>
          <a:p>
            <a:endParaRPr lang="en-US"/>
          </a:p>
        </p:txBody>
      </p:sp>
      <p:sp>
        <p:nvSpPr>
          <p:cNvPr id="4" name="Footer Placeholder 3"/>
          <p:cNvSpPr>
            <a:spLocks noGrp="1"/>
          </p:cNvSpPr>
          <p:nvPr>
            <p:ph type="ftr" sz="quarter" idx="14"/>
          </p:nvPr>
        </p:nvSpPr>
        <p:spPr/>
        <p:txBody>
          <a:bodyPr/>
          <a:lstStyle/>
          <a:p>
            <a:endParaRPr lang="en-US"/>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chemeClr val="bg1"/>
                </a:solidFill>
                <a:latin typeface="SwissReSans" pitchFamily="34" charset="0"/>
                <a:ea typeface="+mn-ea"/>
                <a:cs typeface="+mn-cs"/>
              </a:rPr>
              <a:t>April 2021</a:t>
            </a:r>
          </a:p>
        </p:txBody>
      </p:sp>
      <p:pic>
        <p:nvPicPr>
          <p:cNvPr id="9" name="Picture 8">
            <a:extLst>
              <a:ext uri="{FF2B5EF4-FFF2-40B4-BE49-F238E27FC236}">
                <a16:creationId xmlns:a16="http://schemas.microsoft.com/office/drawing/2014/main" id="{0702BEAA-1F1B-433D-820A-C0551C69EF2C}"/>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37132140"/>
      </p:ext>
    </p:extLst>
  </p:cSld>
  <p:clrMapOvr>
    <a:masterClrMapping/>
  </p:clrMapOvr>
  <p:hf hdr="0" ftr="0" dt="0"/>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US"/>
              <a:t>00</a:t>
            </a:r>
          </a:p>
        </p:txBody>
      </p:sp>
      <p:sp>
        <p:nvSpPr>
          <p:cNvPr id="3" name="Date Placeholder 2"/>
          <p:cNvSpPr>
            <a:spLocks noGrp="1"/>
          </p:cNvSpPr>
          <p:nvPr>
            <p:ph type="dt" sz="half" idx="13"/>
          </p:nvPr>
        </p:nvSpPr>
        <p:spPr/>
        <p:txBody>
          <a:bodyPr/>
          <a:lstStyle/>
          <a:p>
            <a:endParaRPr lang="en-US"/>
          </a:p>
        </p:txBody>
      </p:sp>
      <p:sp>
        <p:nvSpPr>
          <p:cNvPr id="4" name="Footer Placeholder 3"/>
          <p:cNvSpPr>
            <a:spLocks noGrp="1"/>
          </p:cNvSpPr>
          <p:nvPr>
            <p:ph type="ftr" sz="quarter" idx="14"/>
          </p:nvPr>
        </p:nvSpPr>
        <p:spPr/>
        <p:txBody>
          <a:bodyPr/>
          <a:lstStyle/>
          <a:p>
            <a:endParaRPr lang="en-US"/>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chemeClr val="bg1"/>
                </a:solidFill>
                <a:latin typeface="SwissReSans" pitchFamily="34" charset="0"/>
                <a:ea typeface="+mn-ea"/>
                <a:cs typeface="+mn-cs"/>
              </a:rPr>
              <a:t>April 2021</a:t>
            </a:r>
          </a:p>
        </p:txBody>
      </p:sp>
      <p:pic>
        <p:nvPicPr>
          <p:cNvPr id="9" name="Picture 8">
            <a:extLst>
              <a:ext uri="{FF2B5EF4-FFF2-40B4-BE49-F238E27FC236}">
                <a16:creationId xmlns:a16="http://schemas.microsoft.com/office/drawing/2014/main" id="{28D800DD-F25B-41F0-BCA3-ADA2B62FE85B}"/>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73509640"/>
      </p:ext>
    </p:extLst>
  </p:cSld>
  <p:clrMapOvr>
    <a:masterClrMapping/>
  </p:clrMapOvr>
  <p:hf hdr="0" ftr="0" dt="0"/>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US"/>
              <a:t>00</a:t>
            </a:r>
          </a:p>
        </p:txBody>
      </p:sp>
      <p:sp>
        <p:nvSpPr>
          <p:cNvPr id="3" name="Date Placeholder 2"/>
          <p:cNvSpPr>
            <a:spLocks noGrp="1"/>
          </p:cNvSpPr>
          <p:nvPr>
            <p:ph type="dt" sz="half" idx="13"/>
          </p:nvPr>
        </p:nvSpPr>
        <p:spPr/>
        <p:txBody>
          <a:bodyPr/>
          <a:lstStyle/>
          <a:p>
            <a:endParaRPr lang="en-US"/>
          </a:p>
        </p:txBody>
      </p:sp>
      <p:sp>
        <p:nvSpPr>
          <p:cNvPr id="4" name="Footer Placeholder 3"/>
          <p:cNvSpPr>
            <a:spLocks noGrp="1"/>
          </p:cNvSpPr>
          <p:nvPr>
            <p:ph type="ftr" sz="quarter" idx="14"/>
          </p:nvPr>
        </p:nvSpPr>
        <p:spPr/>
        <p:txBody>
          <a:bodyPr/>
          <a:lstStyle/>
          <a:p>
            <a:endParaRPr lang="en-US"/>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chemeClr val="bg1"/>
                </a:solidFill>
                <a:latin typeface="SwissReSans" pitchFamily="34" charset="0"/>
                <a:ea typeface="+mn-ea"/>
                <a:cs typeface="+mn-cs"/>
              </a:rPr>
              <a:t>April 2021</a:t>
            </a:r>
          </a:p>
        </p:txBody>
      </p:sp>
      <p:pic>
        <p:nvPicPr>
          <p:cNvPr id="9" name="Picture 8">
            <a:extLst>
              <a:ext uri="{FF2B5EF4-FFF2-40B4-BE49-F238E27FC236}">
                <a16:creationId xmlns:a16="http://schemas.microsoft.com/office/drawing/2014/main" id="{B577444E-72F0-456B-BD2F-B23BB1572C7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84569753"/>
      </p:ext>
    </p:extLst>
  </p:cSld>
  <p:clrMapOvr>
    <a:masterClrMapping/>
  </p:clrMapOvr>
  <p:hf hdr="0" ftr="0" dt="0"/>
</p:sldLayout>
</file>

<file path=ppt/slideLayouts/slideLayout388.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1626079733"/>
      </p:ext>
    </p:extLst>
  </p:cSld>
  <p:clrMapOvr>
    <a:masterClrMapping/>
  </p:clrMapOvr>
  <p:hf hdr="0" ftr="0" dt="0"/>
</p:sldLayout>
</file>

<file path=ppt/slideLayouts/slideLayout389.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201021306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prstGeom prst="rect">
            <a:avLst/>
          </a:prstGeom>
          <a:solidFill>
            <a:schemeClr val="accent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Add conclusion here</a:t>
            </a:r>
            <a:endParaRPr lang="en-GB" dirty="0"/>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a:prstGeom prst="rect">
            <a:avLst/>
          </a:prstGeom>
        </p:spPr>
        <p:txBody>
          <a:bodyPr/>
          <a:lstStyle>
            <a:lvl1pPr marL="0" indent="0" algn="ctr">
              <a:spcBef>
                <a:spcPts val="0"/>
              </a:spcBef>
              <a:buNone/>
              <a:defRPr/>
            </a:lvl1pPr>
          </a:lstStyle>
          <a:p>
            <a:r>
              <a:rPr lang="en-US"/>
              <a:t>Click icon to add picture</a:t>
            </a:r>
            <a:endParaRPr lang="en-GB"/>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Tree>
    <p:extLst>
      <p:ext uri="{BB962C8B-B14F-4D97-AF65-F5344CB8AC3E}">
        <p14:creationId xmlns:p14="http://schemas.microsoft.com/office/powerpoint/2010/main" val="2219686597"/>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9" name="Title 8"/>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7290299"/>
      </p:ext>
    </p:extLst>
  </p:cSld>
  <p:clrMapOvr>
    <a:masterClrMapping/>
  </p:clrMapOvr>
  <p:hf hdr="0" ftr="0" dt="0"/>
</p:sldLayout>
</file>

<file path=ppt/slideLayouts/slideLayout391.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a:t>Add chart or table</a:t>
            </a:r>
          </a:p>
        </p:txBody>
      </p:sp>
    </p:spTree>
    <p:extLst>
      <p:ext uri="{BB962C8B-B14F-4D97-AF65-F5344CB8AC3E}">
        <p14:creationId xmlns:p14="http://schemas.microsoft.com/office/powerpoint/2010/main" val="4132514186"/>
      </p:ext>
    </p:extLst>
  </p:cSld>
  <p:clrMapOvr>
    <a:masterClrMapping/>
  </p:clrMapOvr>
  <p:hf hdr="0" ftr="0" dt="0"/>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a:t>Add chart or table</a:t>
            </a:r>
          </a:p>
        </p:txBody>
      </p:sp>
    </p:spTree>
    <p:extLst>
      <p:ext uri="{BB962C8B-B14F-4D97-AF65-F5344CB8AC3E}">
        <p14:creationId xmlns:p14="http://schemas.microsoft.com/office/powerpoint/2010/main" val="198347427"/>
      </p:ext>
    </p:extLst>
  </p:cSld>
  <p:clrMapOvr>
    <a:masterClrMapping/>
  </p:clrMapOvr>
  <p:hf hdr="0" ftr="0" dt="0"/>
</p:sldLayout>
</file>

<file path=ppt/slideLayouts/slideLayout393.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a:t>Add chart or table</a:t>
            </a:r>
          </a:p>
        </p:txBody>
      </p:sp>
    </p:spTree>
    <p:extLst>
      <p:ext uri="{BB962C8B-B14F-4D97-AF65-F5344CB8AC3E}">
        <p14:creationId xmlns:p14="http://schemas.microsoft.com/office/powerpoint/2010/main" val="128135470"/>
      </p:ext>
    </p:extLst>
  </p:cSld>
  <p:clrMapOvr>
    <a:masterClrMapping/>
  </p:clrMapOvr>
  <p:hf hdr="0" ftr="0" dt="0"/>
</p:sldLayout>
</file>

<file path=ppt/slideLayouts/slideLayout394.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Add conclusion here</a:t>
            </a:r>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Tree>
    <p:extLst>
      <p:ext uri="{BB962C8B-B14F-4D97-AF65-F5344CB8AC3E}">
        <p14:creationId xmlns:p14="http://schemas.microsoft.com/office/powerpoint/2010/main" val="4214204894"/>
      </p:ext>
    </p:extLst>
  </p:cSld>
  <p:clrMapOvr>
    <a:masterClrMapping/>
  </p:clrMapOvr>
  <p:hf hdr="0" ftr="0" dt="0"/>
</p:sldLayout>
</file>

<file path=ppt/slideLayouts/slideLayout395.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2402958874"/>
      </p:ext>
    </p:extLst>
  </p:cSld>
  <p:clrMapOvr>
    <a:masterClrMapping/>
  </p:clrMapOvr>
  <p:hf hdr="0" ftr="0" dt="0"/>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US" smtClean="0"/>
              <a:pPr/>
              <a:t>‹#›</a:t>
            </a:fld>
            <a:endParaRPr lang="en-US"/>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FFFFFF"/>
                </a:solidFill>
                <a:latin typeface="SwissReSans" pitchFamily="34" charset="0"/>
                <a:ea typeface="+mn-ea"/>
                <a:cs typeface="+mn-cs"/>
              </a:rPr>
              <a:t>April 2021</a:t>
            </a:r>
          </a:p>
        </p:txBody>
      </p:sp>
      <p:pic>
        <p:nvPicPr>
          <p:cNvPr id="10" name="Picture 9">
            <a:extLst>
              <a:ext uri="{FF2B5EF4-FFF2-40B4-BE49-F238E27FC236}">
                <a16:creationId xmlns:a16="http://schemas.microsoft.com/office/drawing/2014/main" id="{78A977D4-28AC-4661-90D8-6953B25B1FF0}"/>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64061564"/>
      </p:ext>
    </p:extLst>
  </p:cSld>
  <p:clrMapOvr>
    <a:masterClrMapping/>
  </p:clrMapOvr>
  <p:hf hdr="0" ftr="0" dt="0"/>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US" smtClean="0"/>
              <a:pPr/>
              <a:t>‹#›</a:t>
            </a:fld>
            <a:endParaRPr lang="en-US"/>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FFFFFF"/>
                </a:solidFill>
                <a:latin typeface="SwissReSans" pitchFamily="34" charset="0"/>
                <a:ea typeface="+mn-ea"/>
                <a:cs typeface="+mn-cs"/>
              </a:rPr>
              <a:t>April 2021</a:t>
            </a:r>
          </a:p>
        </p:txBody>
      </p:sp>
      <p:pic>
        <p:nvPicPr>
          <p:cNvPr id="10" name="Picture 9">
            <a:extLst>
              <a:ext uri="{FF2B5EF4-FFF2-40B4-BE49-F238E27FC236}">
                <a16:creationId xmlns:a16="http://schemas.microsoft.com/office/drawing/2014/main" id="{A2ECC734-D527-4A53-837F-4B6B51B16167}"/>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78990757"/>
      </p:ext>
    </p:extLst>
  </p:cSld>
  <p:clrMapOvr>
    <a:masterClrMapping/>
  </p:clrMapOvr>
  <p:hf hdr="0" ftr="0" dt="0"/>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US" smtClean="0"/>
              <a:pPr/>
              <a:t>‹#›</a:t>
            </a:fld>
            <a:endParaRPr lang="en-US"/>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FFFFFF"/>
                </a:solidFill>
                <a:latin typeface="SwissReSans" pitchFamily="34" charset="0"/>
                <a:ea typeface="+mn-ea"/>
                <a:cs typeface="+mn-cs"/>
              </a:rPr>
              <a:t>April 2021</a:t>
            </a: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12" name="Picture 11">
            <a:extLst>
              <a:ext uri="{FF2B5EF4-FFF2-40B4-BE49-F238E27FC236}">
                <a16:creationId xmlns:a16="http://schemas.microsoft.com/office/drawing/2014/main" id="{BFBED856-3774-4FF6-97B1-0EE4727B5E8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85644762"/>
      </p:ext>
    </p:extLst>
  </p:cSld>
  <p:clrMapOvr>
    <a:masterClrMapping/>
  </p:clrMapOvr>
  <p:hf hdr="0" ftr="0" dt="0"/>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0A8DD306-FBD3-491B-8E1E-B3E5BF88AF25}"/>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59244584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404304075"/>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Date Placeholder 5"/>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283E36"/>
                </a:solidFill>
                <a:latin typeface="SwissReSans" pitchFamily="34" charset="0"/>
                <a:ea typeface="+mn-ea"/>
                <a:cs typeface="+mn-cs"/>
              </a:rPr>
              <a:t>April 2021</a:t>
            </a:r>
          </a:p>
        </p:txBody>
      </p:sp>
      <p:pic>
        <p:nvPicPr>
          <p:cNvPr id="7" name="Picture 6">
            <a:extLst>
              <a:ext uri="{FF2B5EF4-FFF2-40B4-BE49-F238E27FC236}">
                <a16:creationId xmlns:a16="http://schemas.microsoft.com/office/drawing/2014/main" id="{791FC49F-6628-4C26-972A-0F7DD4B5D537}"/>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20755381"/>
      </p:ext>
    </p:extLst>
  </p:cSld>
  <p:clrMapOvr>
    <a:masterClrMapping/>
  </p:clrMapOvr>
  <p:hf hdr="0" ftr="0" dt="0"/>
</p:sldLayout>
</file>

<file path=ppt/slideLayouts/slideLayout401.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695325" y="692151"/>
            <a:ext cx="4920621" cy="692647"/>
          </a:xfrm>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4043062394"/>
      </p:ext>
    </p:extLst>
  </p:cSld>
  <p:clrMapOvr>
    <a:masterClrMapping/>
  </p:clrMapOvr>
  <p:hf hdr="0" ftr="0" dt="0"/>
</p:sldLayout>
</file>

<file path=ppt/slideLayouts/slideLayout402.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695325" y="692151"/>
            <a:ext cx="4920621" cy="692647"/>
          </a:xfrm>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1923020736"/>
      </p:ext>
    </p:extLst>
  </p:cSld>
  <p:clrMapOvr>
    <a:masterClrMapping/>
  </p:clrMapOvr>
  <p:hf hdr="0" ftr="0" dt="0"/>
</p:sldLayout>
</file>

<file path=ppt/slideLayouts/slideLayout403.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695325" y="692151"/>
            <a:ext cx="4920621" cy="692647"/>
          </a:xfrm>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Tree>
    <p:extLst>
      <p:ext uri="{BB962C8B-B14F-4D97-AF65-F5344CB8AC3E}">
        <p14:creationId xmlns:p14="http://schemas.microsoft.com/office/powerpoint/2010/main" val="2704081685"/>
      </p:ext>
    </p:extLst>
  </p:cSld>
  <p:clrMapOvr>
    <a:masterClrMapping/>
  </p:clrMapOvr>
  <p:hf hdr="0" ftr="0" dt="0"/>
</p:sldLayout>
</file>

<file path=ppt/slideLayouts/slideLayout404.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1200">
                <a:solidFill>
                  <a:srgbClr val="A8BAB2"/>
                </a:solidFill>
                <a:latin typeface="SwissReSans" pitchFamily="34" charset="0"/>
              </a:defRPr>
            </a:lvl1pPr>
          </a:lstStyle>
          <a:p>
            <a:r>
              <a:rPr lang="en-US" noProof="1"/>
              <a:t>Click icon to add picture</a:t>
            </a:r>
          </a:p>
        </p:txBody>
      </p:sp>
      <p:sp>
        <p:nvSpPr>
          <p:cNvPr id="8" name="Title 7"/>
          <p:cNvSpPr>
            <a:spLocks noGrp="1"/>
          </p:cNvSpPr>
          <p:nvPr>
            <p:ph type="title"/>
          </p:nvPr>
        </p:nvSpPr>
        <p:spPr>
          <a:xfrm>
            <a:off x="695325" y="1628773"/>
            <a:ext cx="4920623" cy="4392614"/>
          </a:xfrm>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Tree>
    <p:extLst>
      <p:ext uri="{BB962C8B-B14F-4D97-AF65-F5344CB8AC3E}">
        <p14:creationId xmlns:p14="http://schemas.microsoft.com/office/powerpoint/2010/main" val="3472131730"/>
      </p:ext>
    </p:extLst>
  </p:cSld>
  <p:clrMapOvr>
    <a:masterClrMapping/>
  </p:clrMapOvr>
  <p:hf hdr="0" ftr="0" dt="0"/>
</p:sldLayout>
</file>

<file path=ppt/slideLayouts/slideLayout405.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3638883724"/>
      </p:ext>
    </p:extLst>
  </p:cSld>
  <p:clrMapOvr>
    <a:masterClrMapping/>
  </p:clrMapOvr>
  <p:hf hdr="0" ftr="0" dt="0"/>
</p:sldLayout>
</file>

<file path=ppt/slideLayouts/slideLayout406.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6" name="Date Placeholder 5"/>
          <p:cNvSpPr>
            <a:spLocks noGrp="1"/>
          </p:cNvSpPr>
          <p:nvPr>
            <p:ph type="dt" sz="half" idx="10"/>
          </p:nvPr>
        </p:nvSpPr>
        <p:spPr/>
        <p:txBody>
          <a:bodyPr/>
          <a:lstStyle/>
          <a:p>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2704544357"/>
      </p:ext>
    </p:extLst>
  </p:cSld>
  <p:clrMapOvr>
    <a:masterClrMapping/>
  </p:clrMapOvr>
  <p:hf hdr="0" ftr="0" dt="0"/>
</p:sldLayout>
</file>

<file path=ppt/slideLayouts/slideLayout407.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mn-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2017897125"/>
      </p:ext>
    </p:extLst>
  </p:cSld>
  <p:clrMapOvr>
    <a:masterClrMapping/>
  </p:clrMapOvr>
  <p:hf hdr="0" ftr="0" dt="0"/>
</p:sldLayout>
</file>

<file path=ppt/slideLayouts/slideLayout408.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4082487"/>
      </p:ext>
    </p:extLst>
  </p:cSld>
  <p:clrMapOvr>
    <a:masterClrMapping/>
  </p:clrMapOvr>
  <p:hf hdr="0" ftr="0" dt="0"/>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US" smtClean="0"/>
              <a:pPr/>
              <a:t>‹#›</a:t>
            </a:fld>
            <a:endParaRPr lang="en-US"/>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FFFFFF"/>
                </a:solidFill>
                <a:latin typeface="SwissReSans" pitchFamily="34" charset="0"/>
                <a:ea typeface="+mn-ea"/>
                <a:cs typeface="+mn-cs"/>
              </a:rPr>
              <a:t>April 2021</a:t>
            </a: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11" name="Picture 10">
            <a:extLst>
              <a:ext uri="{FF2B5EF4-FFF2-40B4-BE49-F238E27FC236}">
                <a16:creationId xmlns:a16="http://schemas.microsoft.com/office/drawing/2014/main" id="{0F04F30B-5983-46F7-AE2B-5D3ADDE29CD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4331937"/>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Key Message with Color" preserve="1" userDrawn="1">
  <p:cSld name="Key Message with Color">
    <p:bg>
      <p:bgPr>
        <a:solidFill>
          <a:schemeClr val="tx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10" name="Picture 9">
            <a:extLst>
              <a:ext uri="{FF2B5EF4-FFF2-40B4-BE49-F238E27FC236}">
                <a16:creationId xmlns:a16="http://schemas.microsoft.com/office/drawing/2014/main" id="{B792C96C-9AB2-4D95-BE71-B483029697E9}"/>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0437554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US" smtClean="0"/>
              <a:pPr/>
              <a:t>‹#›</a:t>
            </a:fld>
            <a:endParaRPr lang="en-US"/>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FFFFFF"/>
                </a:solidFill>
                <a:latin typeface="SwissReSans" pitchFamily="34" charset="0"/>
                <a:ea typeface="+mn-ea"/>
                <a:cs typeface="+mn-cs"/>
              </a:rPr>
              <a:t>April 2021</a:t>
            </a: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15" name="Picture 14">
            <a:extLst>
              <a:ext uri="{FF2B5EF4-FFF2-40B4-BE49-F238E27FC236}">
                <a16:creationId xmlns:a16="http://schemas.microsoft.com/office/drawing/2014/main" id="{334BAC41-8920-478B-87F5-F5C27BA80FE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27082033"/>
      </p:ext>
    </p:extLst>
  </p:cSld>
  <p:clrMapOvr>
    <a:masterClrMapping/>
  </p:clrMapOvr>
  <p:hf hdr="0" ftr="0" dt="0"/>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a:t>Enter team name here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a:t>Click to add text, for example team mission and/or capabilities, roles and responsibilities, other info.</a:t>
            </a:r>
          </a:p>
          <a:p>
            <a:pPr lvl="1"/>
            <a:r>
              <a:rPr lang="en-US"/>
              <a:t>Second level</a:t>
            </a:r>
          </a:p>
          <a:p>
            <a:pPr lvl="2"/>
            <a:r>
              <a:rPr lang="en-US"/>
              <a:t>Third level</a:t>
            </a:r>
          </a:p>
          <a:p>
            <a:pPr lvl="3"/>
            <a:r>
              <a:rPr lang="en-US"/>
              <a:t>Fourth level</a:t>
            </a:r>
          </a:p>
          <a:p>
            <a:pPr lvl="4"/>
            <a:r>
              <a:rPr lang="en-US"/>
              <a:t>Fifth level</a:t>
            </a:r>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283E36"/>
                </a:solidFill>
                <a:latin typeface="SwissReSans" pitchFamily="34" charset="0"/>
                <a:ea typeface="+mn-ea"/>
                <a:cs typeface="+mn-cs"/>
              </a:rPr>
              <a:t>April 2021</a:t>
            </a:r>
          </a:p>
        </p:txBody>
      </p:sp>
      <p:pic>
        <p:nvPicPr>
          <p:cNvPr id="6" name="Picture 5">
            <a:extLst>
              <a:ext uri="{FF2B5EF4-FFF2-40B4-BE49-F238E27FC236}">
                <a16:creationId xmlns:a16="http://schemas.microsoft.com/office/drawing/2014/main" id="{E6E9E47A-3C83-4BFE-86CF-0B1472C6D12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95869279"/>
      </p:ext>
    </p:extLst>
  </p:cSld>
  <p:clrMapOvr>
    <a:masterClrMapping/>
  </p:clrMapOvr>
  <p:hf hdr="0" ftr="0" dt="0"/>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a:t>Enter team name here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a:t>Click to add text, for example team mission and/or capabilities, roles and responsibilities, other info.</a:t>
            </a:r>
          </a:p>
          <a:p>
            <a:pPr lvl="1"/>
            <a:r>
              <a:rPr lang="en-US"/>
              <a:t>Second level</a:t>
            </a:r>
          </a:p>
          <a:p>
            <a:pPr lvl="2"/>
            <a:r>
              <a:rPr lang="en-US"/>
              <a:t>Third level</a:t>
            </a:r>
          </a:p>
          <a:p>
            <a:pPr lvl="3"/>
            <a:r>
              <a:rPr lang="en-US"/>
              <a:t>Fourth level</a:t>
            </a:r>
          </a:p>
          <a:p>
            <a:pPr lvl="4"/>
            <a:r>
              <a:rPr lang="en-US"/>
              <a:t>Fifth level</a:t>
            </a:r>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283E36"/>
                </a:solidFill>
                <a:latin typeface="SwissReSans" pitchFamily="34" charset="0"/>
                <a:ea typeface="+mn-ea"/>
                <a:cs typeface="+mn-cs"/>
              </a:rPr>
              <a:t>April 2021</a:t>
            </a:r>
          </a:p>
        </p:txBody>
      </p:sp>
      <p:pic>
        <p:nvPicPr>
          <p:cNvPr id="6" name="Picture 5">
            <a:extLst>
              <a:ext uri="{FF2B5EF4-FFF2-40B4-BE49-F238E27FC236}">
                <a16:creationId xmlns:a16="http://schemas.microsoft.com/office/drawing/2014/main" id="{2F14AE8D-21A8-4D38-88CD-777189FAA849}"/>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82190985"/>
      </p:ext>
    </p:extLst>
  </p:cSld>
  <p:clrMapOvr>
    <a:masterClrMapping/>
  </p:clrMapOvr>
  <p:hf hdr="0" ftr="0" dt="0"/>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pic>
        <p:nvPicPr>
          <p:cNvPr id="5" name="Picture 4">
            <a:extLst>
              <a:ext uri="{FF2B5EF4-FFF2-40B4-BE49-F238E27FC236}">
                <a16:creationId xmlns:a16="http://schemas.microsoft.com/office/drawing/2014/main" id="{DED16124-1480-430B-B5D0-D8491258E75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80083365"/>
      </p:ext>
    </p:extLst>
  </p:cSld>
  <p:clrMapOvr>
    <a:masterClrMapping/>
  </p:clrMapOvr>
  <p:hf hdr="0" ftr="0" dt="0"/>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US" smtClean="0"/>
              <a:pPr/>
              <a:t>‹#›</a:t>
            </a:fld>
            <a:endParaRPr lang="en-US"/>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6" name="Picture 5">
            <a:extLst>
              <a:ext uri="{FF2B5EF4-FFF2-40B4-BE49-F238E27FC236}">
                <a16:creationId xmlns:a16="http://schemas.microsoft.com/office/drawing/2014/main" id="{FDC3057D-A596-4693-B82B-7C55365589BD}"/>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66718455"/>
      </p:ext>
    </p:extLst>
  </p:cSld>
  <p:clrMapOvr>
    <a:masterClrMapping/>
  </p:clrMapOvr>
  <p:hf hdr="0" ftr="0" dt="0"/>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a:p>
            <a:pPr lvl="0"/>
            <a:endParaRPr lang="en-US"/>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a:p>
            <a:pPr lvl="0"/>
            <a:endParaRPr lang="en-US"/>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en-US"/>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en-US"/>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en-US"/>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en-US"/>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en-US"/>
              <a:t> </a:t>
            </a:r>
          </a:p>
        </p:txBody>
      </p:sp>
      <p:pic>
        <p:nvPicPr>
          <p:cNvPr id="6" name="Picture 5">
            <a:extLst>
              <a:ext uri="{FF2B5EF4-FFF2-40B4-BE49-F238E27FC236}">
                <a16:creationId xmlns:a16="http://schemas.microsoft.com/office/drawing/2014/main" id="{5D33D56B-3325-4CFE-AC41-A1E0502A926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455131622"/>
      </p:ext>
    </p:extLst>
  </p:cSld>
  <p:clrMapOvr>
    <a:masterClrMapping/>
  </p:clrMapOvr>
  <p:hf hdr="0" ftr="0" dt="0"/>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a:p>
            <a:pPr lvl="0"/>
            <a:endParaRPr lang="en-US"/>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a:p>
            <a:pPr lvl="0"/>
            <a:endParaRPr lang="en-US"/>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en-US"/>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en-US"/>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en-US"/>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en-US"/>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en-US"/>
              <a:t> </a:t>
            </a:r>
          </a:p>
        </p:txBody>
      </p:sp>
      <p:pic>
        <p:nvPicPr>
          <p:cNvPr id="5" name="Picture 4">
            <a:extLst>
              <a:ext uri="{FF2B5EF4-FFF2-40B4-BE49-F238E27FC236}">
                <a16:creationId xmlns:a16="http://schemas.microsoft.com/office/drawing/2014/main" id="{BA4E3366-8327-4AE2-AB5F-ED87CC0D99AC}"/>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745469144"/>
      </p:ext>
    </p:extLst>
  </p:cSld>
  <p:clrMapOvr>
    <a:masterClrMapping/>
  </p:clrMapOvr>
  <p:hf hdr="0" ftr="0" dt="0"/>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US"/>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US"/>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US"/>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US"/>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US"/>
              <a:t> </a:t>
            </a:r>
          </a:p>
        </p:txBody>
      </p:sp>
      <p:pic>
        <p:nvPicPr>
          <p:cNvPr id="6" name="Picture 5">
            <a:extLst>
              <a:ext uri="{FF2B5EF4-FFF2-40B4-BE49-F238E27FC236}">
                <a16:creationId xmlns:a16="http://schemas.microsoft.com/office/drawing/2014/main" id="{CD36CDC3-0811-4236-81F0-B7E58A211E77}"/>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211864691"/>
      </p:ext>
    </p:extLst>
  </p:cSld>
  <p:clrMapOvr>
    <a:masterClrMapping/>
  </p:clrMapOvr>
  <p:hf hdr="0" ftr="0" dt="0"/>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US"/>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Job title</a:t>
            </a:r>
            <a:br>
              <a:rPr lang="en-US"/>
            </a:br>
            <a:r>
              <a:rPr lang="en-US"/>
              <a:t>name@swissre.com</a:t>
            </a:r>
            <a:br>
              <a:rPr lang="en-US"/>
            </a:br>
            <a:r>
              <a:rPr lang="en-US"/>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US"/>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US"/>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US"/>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US"/>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US"/>
              <a:t> </a:t>
            </a:r>
          </a:p>
        </p:txBody>
      </p:sp>
      <p:pic>
        <p:nvPicPr>
          <p:cNvPr id="7" name="Picture 6">
            <a:extLst>
              <a:ext uri="{FF2B5EF4-FFF2-40B4-BE49-F238E27FC236}">
                <a16:creationId xmlns:a16="http://schemas.microsoft.com/office/drawing/2014/main" id="{D8B4188E-A10A-48B1-82D4-3F15BF8BAD4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94354560"/>
      </p:ext>
    </p:extLst>
  </p:cSld>
  <p:clrMapOvr>
    <a:masterClrMapping/>
  </p:clrMapOvr>
  <p:hf hdr="0" ftr="0" dt="0"/>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US" smtClean="0"/>
              <a:pPr/>
              <a:t>‹#›</a:t>
            </a:fld>
            <a:endParaRPr lang="en-US"/>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926896924"/>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Key Message Dark Grey" preserve="1" userDrawn="1">
  <p:cSld name="Key Message Dark Grey">
    <p:bg>
      <p:bgPr>
        <a:solidFill>
          <a:schemeClr val="accent3"/>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10" name="Picture 9">
            <a:extLst>
              <a:ext uri="{FF2B5EF4-FFF2-40B4-BE49-F238E27FC236}">
                <a16:creationId xmlns:a16="http://schemas.microsoft.com/office/drawing/2014/main" id="{612D2D0F-42C2-4BCB-B49F-06C05BCFCDEB}"/>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0086188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matchingName="Title Slide - Color Only" preserve="1" userDrawn="1">
  <p:cSld name="Title Slide - Color Only">
    <p:bg bwMode="gray">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A76B3650-FD4A-41C8-8B6F-78E99954E88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9722523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matchingName="Title Slide - Color Horizontal" preserve="1" userDrawn="1">
  <p:cSld name="Title Slide - Color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id="{99C2B0CA-DCC3-40A9-9300-09EFCA6635C3}"/>
              </a:ext>
            </a:extLst>
          </p:cNvPr>
          <p:cNvSpPr/>
          <p:nvPr userDrawn="1">
            <p:custDataLst>
              <p:tags r:id="rId1"/>
            </p:custDataLst>
          </p:nvPr>
        </p:nvSpPr>
        <p:spPr bwMode="gray">
          <a:xfrm>
            <a:off x="0" y="0"/>
            <a:ext cx="12192000" cy="3429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7" name="Picture 6">
            <a:extLst>
              <a:ext uri="{FF2B5EF4-FFF2-40B4-BE49-F238E27FC236}">
                <a16:creationId xmlns:a16="http://schemas.microsoft.com/office/drawing/2014/main" id="{F464767C-AD68-4972-A093-58DFF590A83D}"/>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3431406"/>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matchingName="Title Slide - Color Vertical" preserve="1" userDrawn="1">
  <p:cSld name="Title Slide - Color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id="{6932AA5B-4AD2-4E7B-8A30-F85550474D09}"/>
              </a:ext>
            </a:extLst>
          </p:cNvPr>
          <p:cNvSpPr/>
          <p:nvPr userDrawn="1">
            <p:custDataLst>
              <p:tags r:id="rId1"/>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3" name="Subtitle 2"/>
          <p:cNvSpPr>
            <a:spLocks noGrp="1"/>
          </p:cNvSpPr>
          <p:nvPr>
            <p:ph type="subTitle" idx="1"/>
          </p:nvPr>
        </p:nvSpPr>
        <p:spPr bwMode="white">
          <a:xfrm>
            <a:off x="695325" y="3284984"/>
            <a:ext cx="5184651"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5CFFB4A1-60E4-48BF-8374-352F37F2489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23112087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hasCustomPrompt="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a:t>
            </a:r>
            <a:br>
              <a:rPr lang="en-GB" dirty="0"/>
            </a:br>
            <a:br>
              <a:rPr lang="en-GB" dirty="0"/>
            </a:br>
            <a:r>
              <a:rPr lang="en-US" dirty="0"/>
              <a:t>[No text over Power Symbol]</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6C108CF2-87F7-4380-B2F2-38BA090A467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889617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matchingName="Title Slide - Image and Large Text" preserve="1" userDrawn="1">
  <p:cSld name="Title Slide - Image and Large Text">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hasCustomPrompt="1"/>
          </p:nvPr>
        </p:nvSpPr>
        <p:spPr bwMode="white">
          <a:xfrm>
            <a:off x="695325" y="1628776"/>
            <a:ext cx="9913177" cy="1969770"/>
          </a:xfrm>
        </p:spPr>
        <p:txBody>
          <a:bodyPr>
            <a:noAutofit/>
          </a:bodyPr>
          <a:lstStyle>
            <a:lvl1pPr algn="l">
              <a:lnSpc>
                <a:spcPct val="80000"/>
              </a:lnSpc>
              <a:defRPr sz="8000">
                <a:solidFill>
                  <a:srgbClr val="FFFFFF"/>
                </a:solidFill>
                <a:latin typeface="SwissReSans Light" pitchFamily="34" charset="0"/>
              </a:defRPr>
            </a:lvl1pPr>
          </a:lstStyle>
          <a:p>
            <a:r>
              <a:rPr lang="en-GB" dirty="0"/>
              <a:t>Title here</a:t>
            </a:r>
          </a:p>
        </p:txBody>
      </p:sp>
      <p:sp>
        <p:nvSpPr>
          <p:cNvPr id="3" name="Subtitle 2"/>
          <p:cNvSpPr>
            <a:spLocks noGrp="1"/>
          </p:cNvSpPr>
          <p:nvPr>
            <p:ph type="subTitle" idx="1" hasCustomPrompt="1"/>
          </p:nvPr>
        </p:nvSpPr>
        <p:spPr bwMode="white">
          <a:xfrm>
            <a:off x="695325" y="3844381"/>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add subtitle</a:t>
            </a:r>
            <a:br>
              <a:rPr lang="en-GB" dirty="0"/>
            </a:br>
            <a:br>
              <a:rPr lang="en-GB" dirty="0"/>
            </a:br>
            <a:r>
              <a:rPr lang="en-US" dirty="0"/>
              <a:t>[No text over Power Symbol]</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D0B98C19-EEEC-4EE7-AE3F-89ADCAF4085B}"/>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893638974"/>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matchingName="Title Slide - Color Horizontal (transparent)" preserve="1" userDrawn="1">
  <p:cSld name="Title Slide - Color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5DDD3B-045F-4D3B-8E92-D3FE0AC45E24}"/>
              </a:ext>
            </a:extLst>
          </p:cNvPr>
          <p:cNvSpPr/>
          <p:nvPr userDrawn="1"/>
        </p:nvSpPr>
        <p:spPr>
          <a:xfrm>
            <a:off x="0" y="0"/>
            <a:ext cx="12192000" cy="3429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7" name="Picture 6">
            <a:extLst>
              <a:ext uri="{FF2B5EF4-FFF2-40B4-BE49-F238E27FC236}">
                <a16:creationId xmlns:a16="http://schemas.microsoft.com/office/drawing/2014/main" id="{8CE2A810-6C18-4C7B-BBEC-7F82EFE982C9}"/>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009435144"/>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matchingName="Title Slide - Color Vertical (transparent)" preserve="1" userDrawn="1">
  <p:cSld name="Title Slide - Color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F6B540C-7407-4801-AA47-52B2D6E277C8}"/>
              </a:ext>
            </a:extLst>
          </p:cNvPr>
          <p:cNvSpPr/>
          <p:nvPr userDrawn="1"/>
        </p:nvSpPr>
        <p:spPr>
          <a:xfrm>
            <a:off x="0" y="0"/>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7" name="Title 1">
            <a:extLst>
              <a:ext uri="{FF2B5EF4-FFF2-40B4-BE49-F238E27FC236}">
                <a16:creationId xmlns:a16="http://schemas.microsoft.com/office/drawing/2014/main"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dirty="0"/>
          </a:p>
        </p:txBody>
      </p:sp>
      <p:sp>
        <p:nvSpPr>
          <p:cNvPr id="10" name="Subtitle 2">
            <a:extLst>
              <a:ext uri="{FF2B5EF4-FFF2-40B4-BE49-F238E27FC236}">
                <a16:creationId xmlns:a16="http://schemas.microsoft.com/office/drawing/2014/main" id="{BA82BB02-D252-4EC6-9468-A370B10E6595}"/>
              </a:ext>
            </a:extLst>
          </p:cNvPr>
          <p:cNvSpPr>
            <a:spLocks noGrp="1"/>
          </p:cNvSpPr>
          <p:nvPr>
            <p:ph type="subTitle" idx="1"/>
          </p:nvPr>
        </p:nvSpPr>
        <p:spPr bwMode="white">
          <a:xfrm>
            <a:off x="695325" y="3284984"/>
            <a:ext cx="5184651"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4" name="Picture 3">
            <a:extLst>
              <a:ext uri="{FF2B5EF4-FFF2-40B4-BE49-F238E27FC236}">
                <a16:creationId xmlns:a16="http://schemas.microsoft.com/office/drawing/2014/main" id="{0164CC90-0255-49E5-B6DC-FE70181BCDB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02117574"/>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matchingName="Section Header - Color" preserve="1" userDrawn="1">
  <p:cSld name="Section Header - Colo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sp>
        <p:nvSpPr>
          <p:cNvPr id="9" name="Text Placeholder 8">
            <a:extLst>
              <a:ext uri="{FF2B5EF4-FFF2-40B4-BE49-F238E27FC236}">
                <a16:creationId xmlns:a16="http://schemas.microsoft.com/office/drawing/2014/main" id="{BA1D9FFF-4BEF-452F-9759-D0EB231FFEE8}"/>
              </a:ext>
            </a:extLst>
          </p:cNvPr>
          <p:cNvSpPr>
            <a:spLocks noGrp="1"/>
          </p:cNvSpPr>
          <p:nvPr>
            <p:ph type="body" sz="quarter" idx="16"/>
          </p:nvPr>
        </p:nvSpPr>
        <p:spPr>
          <a:xfrm>
            <a:off x="695323" y="2996952"/>
            <a:ext cx="11017250" cy="2544487"/>
          </a:xfrm>
        </p:spPr>
        <p:txBody>
          <a:bodyPr/>
          <a:lstStyle>
            <a:lvl1pPr>
              <a:spcBef>
                <a:spcPts val="0"/>
              </a:spcBef>
              <a:defRPr sz="1800">
                <a:solidFill>
                  <a:srgbClr val="FFFFFF"/>
                </a:solidFill>
                <a:latin typeface="+mj-lt"/>
              </a:defRPr>
            </a:lvl1pPr>
            <a:lvl2pPr>
              <a:spcBef>
                <a:spcPts val="0"/>
              </a:spcBef>
              <a:defRPr sz="1800">
                <a:solidFill>
                  <a:srgbClr val="FFFFFF"/>
                </a:solidFill>
                <a:latin typeface="+mj-lt"/>
              </a:defRPr>
            </a:lvl2pPr>
            <a:lvl3pPr>
              <a:spcBef>
                <a:spcPts val="0"/>
              </a:spcBef>
              <a:defRPr sz="1800">
                <a:solidFill>
                  <a:srgbClr val="FFFFFF"/>
                </a:solidFill>
                <a:latin typeface="+mj-lt"/>
              </a:defRPr>
            </a:lvl3pPr>
            <a:lvl4pPr>
              <a:spcBef>
                <a:spcPts val="0"/>
              </a:spcBef>
              <a:defRPr sz="1800">
                <a:solidFill>
                  <a:srgbClr val="FFFFFF"/>
                </a:solidFill>
                <a:latin typeface="+mj-lt"/>
              </a:defRPr>
            </a:lvl4pPr>
            <a:lvl5pPr>
              <a:spcBef>
                <a:spcPts val="0"/>
              </a:spcBef>
              <a:defRPr sz="1800">
                <a:solidFill>
                  <a:srgbClr val="FFFFFF"/>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9BDC5DE7-3D3F-4253-96A2-3044167FC82D}"/>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815379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matchingName="Section Header - Image" preserve="1" userDrawn="1">
  <p:cSld name="Section Header - Image">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262EFBBE-88F0-45C6-8773-A0193D549231}"/>
              </a:ext>
            </a:extLst>
          </p:cNvPr>
          <p:cNvSpPr>
            <a:spLocks noGrp="1"/>
          </p:cNvSpPr>
          <p:nvPr>
            <p:ph type="pic" sz="quarter" idx="16"/>
          </p:nvPr>
        </p:nvSpPr>
        <p:spPr bwMode="gray">
          <a:xfrm>
            <a:off x="0" y="0"/>
            <a:ext cx="12192000" cy="6858000"/>
          </a:xfrm>
          <a:prstGeom prst="rect">
            <a:avLst/>
          </a:prstGeom>
          <a:solidFill>
            <a:schemeClr val="accent4"/>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dirty="0"/>
              <a:t>Click to add section </a:t>
            </a:r>
            <a:br>
              <a:rPr lang="en-GB" dirty="0"/>
            </a:br>
            <a:r>
              <a:rPr lang="en-GB" dirty="0"/>
              <a:t>title</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sp>
        <p:nvSpPr>
          <p:cNvPr id="15" name="Text Placeholder 8">
            <a:extLst>
              <a:ext uri="{FF2B5EF4-FFF2-40B4-BE49-F238E27FC236}">
                <a16:creationId xmlns:a16="http://schemas.microsoft.com/office/drawing/2014/main" id="{E61501F7-6AD9-4B4A-A993-CFC000806EFB}"/>
              </a:ext>
            </a:extLst>
          </p:cNvPr>
          <p:cNvSpPr>
            <a:spLocks noGrp="1"/>
          </p:cNvSpPr>
          <p:nvPr>
            <p:ph type="body" sz="quarter" idx="17" hasCustomPrompt="1"/>
          </p:nvPr>
        </p:nvSpPr>
        <p:spPr>
          <a:xfrm>
            <a:off x="695323" y="2996952"/>
            <a:ext cx="11017250" cy="2544487"/>
          </a:xfrm>
        </p:spPr>
        <p:txBody>
          <a:bodyPr/>
          <a:lstStyle>
            <a:lvl1pPr>
              <a:spcBef>
                <a:spcPts val="0"/>
              </a:spcBef>
              <a:defRPr sz="1800">
                <a:solidFill>
                  <a:srgbClr val="FFFFFF"/>
                </a:solidFill>
                <a:latin typeface="+mj-lt"/>
              </a:defRPr>
            </a:lvl1pPr>
            <a:lvl2pPr>
              <a:spcBef>
                <a:spcPts val="0"/>
              </a:spcBef>
              <a:defRPr sz="1800">
                <a:solidFill>
                  <a:srgbClr val="FFFFFF"/>
                </a:solidFill>
                <a:latin typeface="+mj-lt"/>
              </a:defRPr>
            </a:lvl2pPr>
            <a:lvl3pPr>
              <a:spcBef>
                <a:spcPts val="0"/>
              </a:spcBef>
              <a:defRPr sz="1800">
                <a:solidFill>
                  <a:srgbClr val="FFFFFF"/>
                </a:solidFill>
                <a:latin typeface="+mj-lt"/>
              </a:defRPr>
            </a:lvl3pPr>
            <a:lvl4pPr>
              <a:spcBef>
                <a:spcPts val="0"/>
              </a:spcBef>
              <a:defRPr sz="1800">
                <a:solidFill>
                  <a:srgbClr val="FFFFFF"/>
                </a:solidFill>
                <a:latin typeface="+mj-lt"/>
              </a:defRPr>
            </a:lvl4pPr>
            <a:lvl5pPr>
              <a:spcBef>
                <a:spcPts val="0"/>
              </a:spcBef>
              <a:defRPr sz="1800">
                <a:solidFill>
                  <a:srgbClr val="FFFFFF"/>
                </a:solidFill>
                <a:latin typeface="+mj-lt"/>
              </a:defRPr>
            </a:lvl5pPr>
          </a:lstStyle>
          <a:p>
            <a:pPr lvl="0"/>
            <a:r>
              <a:rPr lang="en-US" dirty="0"/>
              <a:t>Click to add text</a:t>
            </a:r>
            <a:br>
              <a:rPr lang="en-US" dirty="0"/>
            </a:br>
            <a:r>
              <a:rPr lang="en-US" dirty="0"/>
              <a:t>[No text over Power Symbol]</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AB2581E2-6606-4DF2-825E-9D4D005A65A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28590841"/>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Section Header - Color and Number" preserve="1" userDrawn="1">
  <p:cSld name="Section Header - Color and Numb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E95B7E70-F7AE-48DD-9BDC-DC769B6CFB92}"/>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290658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10" name="Picture 9">
            <a:extLst>
              <a:ext uri="{FF2B5EF4-FFF2-40B4-BE49-F238E27FC236}">
                <a16:creationId xmlns:a16="http://schemas.microsoft.com/office/drawing/2014/main" id="{D8AFACF1-19E8-40A0-9932-C33EAC29AC84}"/>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01018321"/>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Section Header - Light Grey and Number" preserve="1" userDrawn="1">
  <p:cSld name="Section Header - Light Grey and Number">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753AD82E-C853-42B4-AC0D-A5AE67DD110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70924628"/>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Section Header - Dark Grey and Number" preserve="1" userDrawn="1">
  <p:cSld name="Section Header - Dark Grey and 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460800" y="1659600"/>
            <a:ext cx="6693893" cy="4607598"/>
          </a:xfrm>
          <a:prstGeom prst="rect">
            <a:avLst/>
          </a:prstGeom>
        </p:spPr>
        <p:txBody>
          <a:bodyPr wrap="none" anchor="t" anchorCtr="0">
            <a:noAutofit/>
          </a:bodyPr>
          <a:lstStyle>
            <a:lvl1pPr marL="0" indent="0">
              <a:lnSpc>
                <a:spcPct val="100000"/>
              </a:lnSpc>
              <a:spcBef>
                <a:spcPts val="0"/>
              </a:spcBef>
              <a:buFontTx/>
              <a:buNone/>
              <a:defRPr sz="35000" b="0" spc="-1000" baseline="0">
                <a:solidFill>
                  <a:schemeClr val="bg2"/>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BFC6E486-2151-45E3-B98C-CF448A7CA8A7}"/>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12097998"/>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Section Header - Color, Image and Number" preserve="1" userDrawn="1">
  <p:cSld name="Section Header - Color,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1"/>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0" baseline="0"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692150"/>
            <a:ext cx="5040635"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dirty="0"/>
              <a:t>Click to add section title</a:t>
            </a:r>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68520D5C-14AF-4334-A347-DCECE8035D34}"/>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91560648"/>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Section Header - Color (transparent), Image and Number" preserve="1" userDrawn="1">
  <p:cSld name="Section Header - Color (transparent),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12" name="Gradient">
            <a:extLst>
              <a:ext uri="{FF2B5EF4-FFF2-40B4-BE49-F238E27FC236}">
                <a16:creationId xmlns:a16="http://schemas.microsoft.com/office/drawing/2014/main" id="{2AD77173-72CE-4F00-9F97-0D8F1104BFBF}"/>
              </a:ext>
            </a:extLst>
          </p:cNvPr>
          <p:cNvSpPr/>
          <p:nvPr userDrawn="1">
            <p:custDataLst>
              <p:tags r:id="rId1"/>
            </p:custDataLst>
          </p:nvPr>
        </p:nvSpPr>
        <p:spPr bwMode="gray">
          <a:xfrm>
            <a:off x="0" y="-1"/>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0" baseline="0" dirty="0" err="1">
              <a:latin typeface="SwissReSans" pitchFamily="34" charset="0"/>
            </a:endParaRPr>
          </a:p>
        </p:txBody>
      </p:sp>
      <p:sp>
        <p:nvSpPr>
          <p:cNvPr id="2" name="Title 1"/>
          <p:cNvSpPr>
            <a:spLocks noGrp="1"/>
          </p:cNvSpPr>
          <p:nvPr>
            <p:ph type="title" hasCustomPrompt="1"/>
          </p:nvPr>
        </p:nvSpPr>
        <p:spPr bwMode="gray">
          <a:xfrm>
            <a:off x="695325" y="692150"/>
            <a:ext cx="5040635"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dirty="0"/>
              <a:t>Click to add section title</a:t>
            </a:r>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6EB2AA30-9CCA-4AB5-8B36-18A5C76B349E}"/>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3997986"/>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endParaRPr lang="en-GB" dirty="0"/>
          </a:p>
        </p:txBody>
      </p:sp>
      <p:sp>
        <p:nvSpPr>
          <p:cNvPr id="10" name="Text Placeholder 9"/>
          <p:cNvSpPr>
            <a:spLocks noGrp="1"/>
          </p:cNvSpPr>
          <p:nvPr>
            <p:ph type="body" sz="quarter" idx="12" hasCustomPrompt="1"/>
          </p:nvPr>
        </p:nvSpPr>
        <p:spPr>
          <a:xfrm>
            <a:off x="529200" y="2908800"/>
            <a:ext cx="4472180" cy="3847207"/>
          </a:xfrm>
          <a:prstGeom prst="rect">
            <a:avLst/>
          </a:prstGeom>
        </p:spPr>
        <p:txBody>
          <a:bodyPr wrap="none" anchor="t">
            <a:noAutofit/>
          </a:bodyPr>
          <a:lstStyle>
            <a:lvl1pPr marL="0" indent="0">
              <a:spcBef>
                <a:spcPts val="0"/>
              </a:spcBef>
              <a:buFontTx/>
              <a:buNone/>
              <a:defRPr sz="25000" b="0" spc="-1000" baseline="0">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4C0D911F-4CD9-4BE3-8D60-25B94E9734D9}"/>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70237071"/>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matchingName="Centered Text" preserve="1" userDrawn="1">
  <p:cSld name="Centered Text">
    <p:bg>
      <p:bgPr>
        <a:solidFill>
          <a:schemeClr val="tx2"/>
        </a:solidFill>
        <a:effectLst/>
      </p:bgPr>
    </p:bg>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262EFBBE-88F0-45C6-8773-A0193D549231}"/>
              </a:ext>
            </a:extLst>
          </p:cNvPr>
          <p:cNvSpPr>
            <a:spLocks noGrp="1"/>
          </p:cNvSpPr>
          <p:nvPr>
            <p:ph type="pic" sz="quarter" idx="16"/>
          </p:nvPr>
        </p:nvSpPr>
        <p:spPr bwMode="gray">
          <a:xfrm>
            <a:off x="0" y="0"/>
            <a:ext cx="12192000" cy="6858000"/>
          </a:xfrm>
          <a:prstGeom prst="rect">
            <a:avLst/>
          </a:prstGeom>
          <a:no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title"/>
          </p:nvPr>
        </p:nvSpPr>
        <p:spPr bwMode="gray">
          <a:xfrm>
            <a:off x="695325" y="2622818"/>
            <a:ext cx="10801275" cy="1296168"/>
          </a:xfrm>
        </p:spPr>
        <p:txBody>
          <a:bodyPr vert="horz" lIns="0" tIns="0" rIns="0" bIns="0" rtlCol="0" anchor="ctr" anchorCtr="0">
            <a:noAutofit/>
          </a:bodyPr>
          <a:lstStyle>
            <a:lvl1pPr algn="ctr" defTabSz="914400" rtl="0" eaLnBrk="1" latinLnBrk="0" hangingPunct="1">
              <a:lnSpc>
                <a:spcPct val="80000"/>
              </a:lnSpc>
              <a:spcBef>
                <a:spcPct val="0"/>
              </a:spcBef>
              <a:buNone/>
              <a:defRPr lang="en-GB" sz="9600" kern="1200" spc="-300" baseline="0" dirty="0">
                <a:solidFill>
                  <a:schemeClr val="bg1"/>
                </a:solidFill>
                <a:latin typeface="SwissReSans Light" pitchFamily="34" charset="0"/>
                <a:ea typeface="+mj-ea"/>
                <a:cs typeface="+mj-cs"/>
              </a:defRPr>
            </a:lvl1pPr>
          </a:lstStyle>
          <a:p>
            <a:r>
              <a:rPr lang="en-US"/>
              <a:t>Click to edit Master title style</a:t>
            </a:r>
            <a:endParaRPr lang="en-GB" dirty="0"/>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D2ABD624-2E7F-412A-B16E-75ADE3D0163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93939746"/>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4" name="Content Placeholder 3">
            <a:extLst>
              <a:ext uri="{FF2B5EF4-FFF2-40B4-BE49-F238E27FC236}">
                <a16:creationId xmlns:a16="http://schemas.microsoft.com/office/drawing/2014/main" id="{979004AD-930E-45B8-858D-4EAB7C967168}"/>
              </a:ext>
            </a:extLst>
          </p:cNvPr>
          <p:cNvSpPr>
            <a:spLocks noGrp="1"/>
          </p:cNvSpPr>
          <p:nvPr>
            <p:ph sz="quarter" idx="13"/>
          </p:nvPr>
        </p:nvSpPr>
        <p:spPr>
          <a:xfrm>
            <a:off x="695324" y="1628776"/>
            <a:ext cx="11017250" cy="43925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75027"/>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Title and Content Light Color" preserve="1" userDrawn="1">
  <p:cSld name="Title and Content Light Color">
    <p:bg>
      <p:bgPr>
        <a:solidFill>
          <a:schemeClr val="bg2">
            <a:alpha val="14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lvl1pPr>
              <a:defRPr>
                <a:solidFill>
                  <a:schemeClr val="accent3"/>
                </a:solidFill>
              </a:defRPr>
            </a:lvl1pPr>
          </a:lstStyle>
          <a:p>
            <a:fld id="{5E4D2043-7E31-4A53-BD33-72A88E682172}" type="slidenum">
              <a:rPr lang="en-GB" smtClean="0"/>
              <a:pPr/>
              <a:t>‹#›</a:t>
            </a:fld>
            <a:endParaRPr lang="en-GB" dirty="0"/>
          </a:p>
        </p:txBody>
      </p:sp>
      <p:sp>
        <p:nvSpPr>
          <p:cNvPr id="4" name="Content Placeholder 3">
            <a:extLst>
              <a:ext uri="{FF2B5EF4-FFF2-40B4-BE49-F238E27FC236}">
                <a16:creationId xmlns:a16="http://schemas.microsoft.com/office/drawing/2014/main" id="{3E1ADEDF-3C24-4D54-87D1-E58D78D84B2B}"/>
              </a:ext>
            </a:extLst>
          </p:cNvPr>
          <p:cNvSpPr>
            <a:spLocks noGrp="1"/>
          </p:cNvSpPr>
          <p:nvPr>
            <p:ph sz="quarter" idx="13"/>
          </p:nvPr>
        </p:nvSpPr>
        <p:spPr>
          <a:xfrm>
            <a:off x="695325" y="1628776"/>
            <a:ext cx="11017250" cy="43925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302932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matchingName="Title and Content Color" preserve="1" userDrawn="1">
  <p:cSld name="Title and Content Color">
    <p:bg>
      <p:bgPr>
        <a:solidFill>
          <a:schemeClr val="accent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6" name="Content Placeholder 5">
            <a:extLst>
              <a:ext uri="{FF2B5EF4-FFF2-40B4-BE49-F238E27FC236}">
                <a16:creationId xmlns:a16="http://schemas.microsoft.com/office/drawing/2014/main" id="{069D9F5B-DD7D-4C7C-A630-31D237872247}"/>
              </a:ext>
            </a:extLst>
          </p:cNvPr>
          <p:cNvSpPr>
            <a:spLocks noGrp="1"/>
          </p:cNvSpPr>
          <p:nvPr>
            <p:ph sz="quarter" idx="13"/>
          </p:nvPr>
        </p:nvSpPr>
        <p:spPr>
          <a:xfrm>
            <a:off x="695325" y="1628776"/>
            <a:ext cx="11017250" cy="439251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 name="Picture 2">
            <a:extLst>
              <a:ext uri="{FF2B5EF4-FFF2-40B4-BE49-F238E27FC236}">
                <a16:creationId xmlns:a16="http://schemas.microsoft.com/office/drawing/2014/main" id="{DC821758-C9AA-49D9-9522-2978A69285BE}"/>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44508136"/>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Title and Content Dark Grey" preserve="1" userDrawn="1">
  <p:cSld name="Title and Content Dark Grey">
    <p:bg>
      <p:bgPr>
        <a:solidFill>
          <a:schemeClr val="accent3"/>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2"/>
                </a:solidFill>
              </a:defRPr>
            </a:lvl1p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0" name="Content Placeholder 5">
            <a:extLst>
              <a:ext uri="{FF2B5EF4-FFF2-40B4-BE49-F238E27FC236}">
                <a16:creationId xmlns:a16="http://schemas.microsoft.com/office/drawing/2014/main" id="{8A728029-BAA9-4A00-A844-5443038FCD59}"/>
              </a:ext>
            </a:extLst>
          </p:cNvPr>
          <p:cNvSpPr>
            <a:spLocks noGrp="1"/>
          </p:cNvSpPr>
          <p:nvPr>
            <p:ph sz="quarter" idx="13"/>
          </p:nvPr>
        </p:nvSpPr>
        <p:spPr>
          <a:xfrm>
            <a:off x="695325" y="1628776"/>
            <a:ext cx="11017250" cy="439251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3" name="Picture 2">
            <a:extLst>
              <a:ext uri="{FF2B5EF4-FFF2-40B4-BE49-F238E27FC236}">
                <a16:creationId xmlns:a16="http://schemas.microsoft.com/office/drawing/2014/main" id="{6EA80A77-B309-4F9B-9BBD-5CD7AB5A56C7}"/>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3786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solidFill>
          <a:schemeClr val="tx2"/>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692151"/>
            <a:ext cx="11017250" cy="692647"/>
          </a:xfrm>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a:prstGeom prst="rect">
            <a:avLst/>
          </a:prstGeom>
        </p:spPr>
        <p:txBody>
          <a:bodyPr anchor="ctr"/>
          <a:lstStyle>
            <a:lvl1pPr marL="0" indent="0">
              <a:lnSpc>
                <a:spcPct val="80000"/>
              </a:lnSpc>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12" name="Picture 11">
            <a:extLst>
              <a:ext uri="{FF2B5EF4-FFF2-40B4-BE49-F238E27FC236}">
                <a16:creationId xmlns:a16="http://schemas.microsoft.com/office/drawing/2014/main" id="{E68FF988-93AF-48EE-A3C2-E1EF6E5050A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9990989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89307409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Two Content Light Color" preserve="1" userDrawn="1">
  <p:cSld name="Two Content Light Color">
    <p:bg>
      <p:bgPr>
        <a:solidFill>
          <a:schemeClr val="bg2">
            <a:alpha val="14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225829791"/>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matchingName="Two Content Color" preserve="1" userDrawn="1">
  <p:cSld name="Two Content Color">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6" name="Picture 5">
            <a:extLst>
              <a:ext uri="{FF2B5EF4-FFF2-40B4-BE49-F238E27FC236}">
                <a16:creationId xmlns:a16="http://schemas.microsoft.com/office/drawing/2014/main" id="{2B002BE6-0F76-4198-9F87-8BAF8C9AEF0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90183778"/>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Two Content Dark Grey" preserve="1" userDrawn="1">
  <p:cSld name="Two Content Dark Grey">
    <p:bg>
      <p:bgPr>
        <a:solidFill>
          <a:schemeClr val="accent3"/>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bwMode="black">
          <a:xfrm>
            <a:off x="6384032" y="1628776"/>
            <a:ext cx="5328000" cy="4392000"/>
          </a:xfrm>
          <a:prstGeom prst="rect">
            <a:avLst/>
          </a:prstGeom>
        </p:spPr>
        <p:txBody>
          <a:bodyPr/>
          <a:lstStyle>
            <a:lvl1pPr>
              <a:defRPr sz="1600">
                <a:solidFill>
                  <a:schemeClr val="bg1"/>
                </a:solidFill>
                <a:latin typeface="SwissReSans" pitchFamily="34" charset="0"/>
              </a:defRPr>
            </a:lvl1pPr>
            <a:lvl2pPr>
              <a:defRPr sz="1400">
                <a:solidFill>
                  <a:schemeClr val="bg1"/>
                </a:solidFill>
                <a:latin typeface="SwissReSans" pitchFamily="34" charset="0"/>
              </a:defRPr>
            </a:lvl2pPr>
            <a:lvl3pPr>
              <a:defRPr sz="1400">
                <a:solidFill>
                  <a:schemeClr val="bg1"/>
                </a:solidFill>
                <a:latin typeface="SwissReSans" pitchFamily="34" charset="0"/>
              </a:defRPr>
            </a:lvl3pPr>
            <a:lvl4pPr>
              <a:defRPr sz="1400">
                <a:solidFill>
                  <a:schemeClr val="bg1"/>
                </a:solidFill>
                <a:latin typeface="SwissReSans" pitchFamily="34" charset="0"/>
              </a:defRPr>
            </a:lvl4pPr>
            <a:lvl5pPr>
              <a:defRPr sz="1400">
                <a:solidFill>
                  <a:schemeClr val="bg1"/>
                </a:solidFill>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lvl1pPr>
              <a:defRPr>
                <a:solidFill>
                  <a:schemeClr val="bg2"/>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6" name="Picture 5">
            <a:extLst>
              <a:ext uri="{FF2B5EF4-FFF2-40B4-BE49-F238E27FC236}">
                <a16:creationId xmlns:a16="http://schemas.microsoft.com/office/drawing/2014/main" id="{39F4AD88-0BA4-4662-9114-E6F19CDFF352}"/>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18251392"/>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US"/>
              <a:t>Click to edit Master title style</a:t>
            </a:r>
            <a:endParaRPr lang="en-GB" dirty="0"/>
          </a:p>
        </p:txBody>
      </p:sp>
    </p:spTree>
    <p:extLst>
      <p:ext uri="{BB962C8B-B14F-4D97-AF65-F5344CB8AC3E}">
        <p14:creationId xmlns:p14="http://schemas.microsoft.com/office/powerpoint/2010/main" val="246338804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matchingName="Title Only Light Color" preserve="1" userDrawn="1">
  <p:cSld name="Title Only Light Color">
    <p:bg>
      <p:bgPr>
        <a:solidFill>
          <a:schemeClr val="bg2">
            <a:alpha val="14000"/>
          </a:schemeClr>
        </a:solidFill>
        <a:effectLst/>
      </p:bgPr>
    </p:bg>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chemeClr val="accent3"/>
                </a:solidFill>
              </a:defRPr>
            </a:lvl1pPr>
          </a:lstStyle>
          <a:p>
            <a:r>
              <a:rPr lang="en-US"/>
              <a:t>Click to edit Master title style</a:t>
            </a:r>
            <a:endParaRPr lang="en-GB" dirty="0"/>
          </a:p>
        </p:txBody>
      </p:sp>
    </p:spTree>
    <p:extLst>
      <p:ext uri="{BB962C8B-B14F-4D97-AF65-F5344CB8AC3E}">
        <p14:creationId xmlns:p14="http://schemas.microsoft.com/office/powerpoint/2010/main" val="31370300"/>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Title Only Color" preserve="1" userDrawn="1">
  <p:cSld name="Title Only Colo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7393-F784-4DE9-9C0C-1096FAF843C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4844A69C-5A96-4EC3-AB4E-A2A6DCA2F5D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5B749013-4A93-4A3B-BF5A-2E49C6E7886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A97A1A5-BE62-4D1C-8747-5D64A25674A4}"/>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45F9CE4A-14BD-4E13-9288-935427639841}"/>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09637165"/>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matchingName="Title Only Dark Grey" preserve="1" userDrawn="1">
  <p:cSld name="Title Only Dark Gre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7393-F784-4DE9-9C0C-1096FAF843C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4844A69C-5A96-4EC3-AB4E-A2A6DCA2F5DA}"/>
              </a:ext>
            </a:extLst>
          </p:cNvPr>
          <p:cNvSpPr>
            <a:spLocks noGrp="1"/>
          </p:cNvSpPr>
          <p:nvPr>
            <p:ph type="dt" sz="half" idx="10"/>
          </p:nvPr>
        </p:nvSpPr>
        <p:spPr/>
        <p:txBody>
          <a:bodyPr/>
          <a:lstStyle/>
          <a:p>
            <a:endParaRPr lang="en-GB" dirty="0"/>
          </a:p>
        </p:txBody>
      </p:sp>
      <p:sp>
        <p:nvSpPr>
          <p:cNvPr id="4" name="Footer Placeholder 3">
            <a:extLst>
              <a:ext uri="{FF2B5EF4-FFF2-40B4-BE49-F238E27FC236}">
                <a16:creationId xmlns:a16="http://schemas.microsoft.com/office/drawing/2014/main" id="{5B749013-4A93-4A3B-BF5A-2E49C6E78863}"/>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A97A1A5-BE62-4D1C-8747-5D64A25674A4}"/>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FA9C006F-7EE8-4F8B-9993-5C6C32A45993}"/>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69967905"/>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2" name="Rechteck 1">
            <a:extLst>
              <a:ext uri="{FF2B5EF4-FFF2-40B4-BE49-F238E27FC236}">
                <a16:creationId xmlns:a16="http://schemas.microsoft.com/office/drawing/2014/main"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1" name="Inhaltsplatzhalter 10">
            <a:extLst>
              <a:ext uri="{FF2B5EF4-FFF2-40B4-BE49-F238E27FC236}">
                <a16:creationId xmlns:a16="http://schemas.microsoft.com/office/drawing/2014/main" id="{8E22A2CB-E5EA-492E-BA25-010E3DC42380}"/>
              </a:ext>
            </a:extLst>
          </p:cNvPr>
          <p:cNvSpPr>
            <a:spLocks noGrp="1"/>
          </p:cNvSpPr>
          <p:nvPr>
            <p:ph sz="quarter" idx="14" hasCustomPrompt="1"/>
          </p:nvPr>
        </p:nvSpPr>
        <p:spPr>
          <a:xfrm>
            <a:off x="911325" y="1844776"/>
            <a:ext cx="10585250" cy="3960513"/>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2807752712"/>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13" name="Rechteck 12">
            <a:extLst>
              <a:ext uri="{FF2B5EF4-FFF2-40B4-BE49-F238E27FC236}">
                <a16:creationId xmlns:a16="http://schemas.microsoft.com/office/drawing/2014/main"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7" name="Inhaltsplatzhalter 10">
            <a:extLst>
              <a:ext uri="{FF2B5EF4-FFF2-40B4-BE49-F238E27FC236}">
                <a16:creationId xmlns:a16="http://schemas.microsoft.com/office/drawing/2014/main" id="{BB93DE48-A2D8-4E01-9CE2-73C4673CE148}"/>
              </a:ext>
            </a:extLst>
          </p:cNvPr>
          <p:cNvSpPr>
            <a:spLocks noGrp="1"/>
          </p:cNvSpPr>
          <p:nvPr>
            <p:ph sz="quarter" idx="14" hasCustomPrompt="1"/>
          </p:nvPr>
        </p:nvSpPr>
        <p:spPr>
          <a:xfrm>
            <a:off x="6600032" y="1844774"/>
            <a:ext cx="4896000" cy="396000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724943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Key Message with Circle Dark Grey" preserve="1" userDrawn="1">
  <p:cSld name="Key Message with Circle Dark Grey">
    <p:bg>
      <p:bgPr>
        <a:solidFill>
          <a:schemeClr val="accent3"/>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noFill/>
          <a:ln w="12700">
            <a:solidFill>
              <a:schemeClr val="bg2"/>
            </a:solidFill>
          </a:ln>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a:prstGeom prst="rect">
            <a:avLst/>
          </a:prstGeom>
        </p:spPr>
        <p:txBody>
          <a:bodyPr anchor="ctr"/>
          <a:lstStyle>
            <a:lvl1pPr marL="0" indent="0">
              <a:lnSpc>
                <a:spcPct val="80000"/>
              </a:lnSpc>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12" name="Picture 11">
            <a:extLst>
              <a:ext uri="{FF2B5EF4-FFF2-40B4-BE49-F238E27FC236}">
                <a16:creationId xmlns:a16="http://schemas.microsoft.com/office/drawing/2014/main" id="{0DC81AEF-89C2-4888-8B94-AC8C14455EE1}"/>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00341482"/>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12" name="Rechteck 11">
            <a:extLst>
              <a:ext uri="{FF2B5EF4-FFF2-40B4-BE49-F238E27FC236}">
                <a16:creationId xmlns:a16="http://schemas.microsoft.com/office/drawing/2014/main"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4" name="Rechteck 13">
            <a:extLst>
              <a:ext uri="{FF2B5EF4-FFF2-40B4-BE49-F238E27FC236}">
                <a16:creationId xmlns:a16="http://schemas.microsoft.com/office/drawing/2014/main"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6" name="Inhaltsplatzhalter 10">
            <a:extLst>
              <a:ext uri="{FF2B5EF4-FFF2-40B4-BE49-F238E27FC236}">
                <a16:creationId xmlns:a16="http://schemas.microsoft.com/office/drawing/2014/main" id="{EFF197C1-B1BD-4ED0-9A27-8A30DDD2769E}"/>
              </a:ext>
            </a:extLst>
          </p:cNvPr>
          <p:cNvSpPr>
            <a:spLocks noGrp="1"/>
          </p:cNvSpPr>
          <p:nvPr>
            <p:ph sz="quarter" idx="14" hasCustomPrompt="1"/>
          </p:nvPr>
        </p:nvSpPr>
        <p:spPr>
          <a:xfrm>
            <a:off x="923070" y="1844774"/>
            <a:ext cx="4884899" cy="395427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
        <p:nvSpPr>
          <p:cNvPr id="17" name="Inhaltsplatzhalter 10">
            <a:extLst>
              <a:ext uri="{FF2B5EF4-FFF2-40B4-BE49-F238E27FC236}">
                <a16:creationId xmlns:a16="http://schemas.microsoft.com/office/drawing/2014/main" id="{614D5FDE-84B4-4E6E-BB03-9C8BA201D998}"/>
              </a:ext>
            </a:extLst>
          </p:cNvPr>
          <p:cNvSpPr>
            <a:spLocks noGrp="1"/>
          </p:cNvSpPr>
          <p:nvPr>
            <p:ph sz="quarter" idx="15" hasCustomPrompt="1"/>
          </p:nvPr>
        </p:nvSpPr>
        <p:spPr>
          <a:xfrm>
            <a:off x="6600032" y="1844774"/>
            <a:ext cx="4896000" cy="3960002"/>
          </a:xfrm>
          <a:prstGeom prst="rect">
            <a:avLst/>
          </a:prstGeo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dirty="0"/>
              <a:t>Add chart or table</a:t>
            </a:r>
          </a:p>
        </p:txBody>
      </p:sp>
    </p:spTree>
    <p:extLst>
      <p:ext uri="{BB962C8B-B14F-4D97-AF65-F5344CB8AC3E}">
        <p14:creationId xmlns:p14="http://schemas.microsoft.com/office/powerpoint/2010/main" val="35331165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5" name="Text Placeholder 4">
            <a:extLst>
              <a:ext uri="{FF2B5EF4-FFF2-40B4-BE49-F238E27FC236}">
                <a16:creationId xmlns:a16="http://schemas.microsoft.com/office/drawing/2014/main" id="{2F0D4244-74E1-4F31-926F-FC9A8ADAD28D}"/>
              </a:ext>
            </a:extLst>
          </p:cNvPr>
          <p:cNvSpPr>
            <a:spLocks noGrp="1"/>
          </p:cNvSpPr>
          <p:nvPr>
            <p:ph type="body" sz="quarter" idx="15" hasCustomPrompt="1"/>
          </p:nvPr>
        </p:nvSpPr>
        <p:spPr>
          <a:xfrm>
            <a:off x="704850" y="5409209"/>
            <a:ext cx="11007725" cy="612178"/>
          </a:xfrm>
          <a:prstGeom prst="rect">
            <a:avLst/>
          </a:prstGeom>
          <a:solidFill>
            <a:schemeClr val="accent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Add conclusion here</a:t>
            </a:r>
            <a:endParaRPr lang="en-GB" dirty="0"/>
          </a:p>
        </p:txBody>
      </p:sp>
      <p:sp>
        <p:nvSpPr>
          <p:cNvPr id="7" name="Picture Placeholder 6">
            <a:extLst>
              <a:ext uri="{FF2B5EF4-FFF2-40B4-BE49-F238E27FC236}">
                <a16:creationId xmlns:a16="http://schemas.microsoft.com/office/drawing/2014/main" id="{91AB0222-82AA-4B01-A991-510DEF31453D}"/>
              </a:ext>
            </a:extLst>
          </p:cNvPr>
          <p:cNvSpPr>
            <a:spLocks noGrp="1"/>
          </p:cNvSpPr>
          <p:nvPr>
            <p:ph type="pic" sz="quarter" idx="16"/>
          </p:nvPr>
        </p:nvSpPr>
        <p:spPr>
          <a:xfrm>
            <a:off x="9098974" y="1628774"/>
            <a:ext cx="2613600" cy="3641316"/>
          </a:xfrm>
          <a:prstGeom prst="rect">
            <a:avLst/>
          </a:prstGeom>
        </p:spPr>
        <p:txBody>
          <a:bodyPr/>
          <a:lstStyle>
            <a:lvl1pPr marL="0" indent="0" algn="ctr">
              <a:spcBef>
                <a:spcPts val="0"/>
              </a:spcBef>
              <a:buNone/>
              <a:defRPr/>
            </a:lvl1pPr>
          </a:lstStyle>
          <a:p>
            <a:r>
              <a:rPr lang="en-US"/>
              <a:t>Click icon to add picture</a:t>
            </a:r>
            <a:endParaRPr lang="en-GB"/>
          </a:p>
        </p:txBody>
      </p:sp>
      <p:sp>
        <p:nvSpPr>
          <p:cNvPr id="15" name="Text Placeholder 4">
            <a:extLst>
              <a:ext uri="{FF2B5EF4-FFF2-40B4-BE49-F238E27FC236}">
                <a16:creationId xmlns:a16="http://schemas.microsoft.com/office/drawing/2014/main" id="{68D4FCF9-EAC0-40E2-B779-76FB9440FC14}"/>
              </a:ext>
            </a:extLst>
          </p:cNvPr>
          <p:cNvSpPr>
            <a:spLocks noGrp="1"/>
          </p:cNvSpPr>
          <p:nvPr>
            <p:ph type="body" sz="quarter" idx="17"/>
          </p:nvPr>
        </p:nvSpPr>
        <p:spPr>
          <a:xfrm>
            <a:off x="695326"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6" name="Text Placeholder 4">
            <a:extLst>
              <a:ext uri="{FF2B5EF4-FFF2-40B4-BE49-F238E27FC236}">
                <a16:creationId xmlns:a16="http://schemas.microsoft.com/office/drawing/2014/main" id="{61BA5B7C-8DA8-4946-8A4A-49A13E3FC00B}"/>
              </a:ext>
            </a:extLst>
          </p:cNvPr>
          <p:cNvSpPr>
            <a:spLocks noGrp="1"/>
          </p:cNvSpPr>
          <p:nvPr>
            <p:ph type="body" sz="quarter" idx="18"/>
          </p:nvPr>
        </p:nvSpPr>
        <p:spPr>
          <a:xfrm>
            <a:off x="3496542"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7" name="Text Placeholder 4">
            <a:extLst>
              <a:ext uri="{FF2B5EF4-FFF2-40B4-BE49-F238E27FC236}">
                <a16:creationId xmlns:a16="http://schemas.microsoft.com/office/drawing/2014/main" id="{CA9347D2-246D-4A68-A626-7F07D6B55066}"/>
              </a:ext>
            </a:extLst>
          </p:cNvPr>
          <p:cNvSpPr>
            <a:spLocks noGrp="1"/>
          </p:cNvSpPr>
          <p:nvPr>
            <p:ph type="body" sz="quarter" idx="19"/>
          </p:nvPr>
        </p:nvSpPr>
        <p:spPr>
          <a:xfrm>
            <a:off x="6297758" y="2564904"/>
            <a:ext cx="2613600" cy="2705186"/>
          </a:xfrm>
          <a:prstGeom prst="rect">
            <a:avLst/>
          </a:prstGeom>
          <a:solidFill>
            <a:srgbClr val="EFF0F1"/>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8" name="Text Placeholder 4">
            <a:extLst>
              <a:ext uri="{FF2B5EF4-FFF2-40B4-BE49-F238E27FC236}">
                <a16:creationId xmlns:a16="http://schemas.microsoft.com/office/drawing/2014/main"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9" name="Text Placeholder 4">
            <a:extLst>
              <a:ext uri="{FF2B5EF4-FFF2-40B4-BE49-F238E27FC236}">
                <a16:creationId xmlns:a16="http://schemas.microsoft.com/office/drawing/2014/main"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20" name="Text Placeholder 4">
            <a:extLst>
              <a:ext uri="{FF2B5EF4-FFF2-40B4-BE49-F238E27FC236}">
                <a16:creationId xmlns:a16="http://schemas.microsoft.com/office/drawing/2014/main"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Tree>
    <p:extLst>
      <p:ext uri="{BB962C8B-B14F-4D97-AF65-F5344CB8AC3E}">
        <p14:creationId xmlns:p14="http://schemas.microsoft.com/office/powerpoint/2010/main" val="4007555309"/>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916229635"/>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matchingName="Key Message with Color" preserve="1" userDrawn="1">
  <p:cSld name="Key Message with Color">
    <p:bg>
      <p:bgPr>
        <a:solidFill>
          <a:schemeClr val="tx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4" name="Picture 3">
            <a:extLst>
              <a:ext uri="{FF2B5EF4-FFF2-40B4-BE49-F238E27FC236}">
                <a16:creationId xmlns:a16="http://schemas.microsoft.com/office/drawing/2014/main" id="{E416AC12-FAE1-4673-88CA-2CCF21CD22AC}"/>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4038942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Key Message Dark Grey" preserve="1" userDrawn="1">
  <p:cSld name="Key Message Dark Grey">
    <p:bg>
      <p:bgPr>
        <a:solidFill>
          <a:schemeClr val="accent3"/>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4" name="Picture 3">
            <a:extLst>
              <a:ext uri="{FF2B5EF4-FFF2-40B4-BE49-F238E27FC236}">
                <a16:creationId xmlns:a16="http://schemas.microsoft.com/office/drawing/2014/main" id="{0712223E-1DAA-4F28-B147-F8FEDAA9677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35813582"/>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D7909D1B-780F-487D-8A19-0628603C575F}"/>
              </a:ext>
            </a:extLst>
          </p:cNvPr>
          <p:cNvSpPr>
            <a:spLocks noGrp="1"/>
          </p:cNvSpPr>
          <p:nvPr>
            <p:ph type="pic" sz="quarter" idx="13"/>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pic>
        <p:nvPicPr>
          <p:cNvPr id="4" name="Picture 3">
            <a:extLst>
              <a:ext uri="{FF2B5EF4-FFF2-40B4-BE49-F238E27FC236}">
                <a16:creationId xmlns:a16="http://schemas.microsoft.com/office/drawing/2014/main" id="{A9801CEE-43F3-4C6D-86C0-0D0B7131D0F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37322644"/>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solidFill>
          <a:schemeClr val="tx2"/>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692151"/>
            <a:ext cx="11017250" cy="692647"/>
          </a:xfrm>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a:prstGeom prst="rect">
            <a:avLst/>
          </a:prstGeom>
        </p:spPr>
        <p:txBody>
          <a:bodyPr anchor="ctr"/>
          <a:lstStyle>
            <a:lvl1pPr marL="0" indent="0">
              <a:lnSpc>
                <a:spcPct val="80000"/>
              </a:lnSpc>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88183B9F-49A6-4D9F-BA32-90F3A62C1F2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6635958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Key Message with Circle Dark Grey" preserve="1" userDrawn="1">
  <p:cSld name="Key Message with Circle Dark Grey">
    <p:bg>
      <p:bgPr>
        <a:solidFill>
          <a:schemeClr val="accent3"/>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165944" y="1988644"/>
            <a:ext cx="2880000" cy="2880000"/>
          </a:xfrm>
          <a:prstGeom prst="ellipse">
            <a:avLst/>
          </a:prstGeom>
          <a:noFill/>
          <a:ln w="12700">
            <a:solidFill>
              <a:schemeClr val="bg2"/>
            </a:solidFill>
          </a:ln>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p:nvPr>
        </p:nvSpPr>
        <p:spPr>
          <a:xfrm>
            <a:off x="695325" y="1628775"/>
            <a:ext cx="6480795" cy="3528417"/>
          </a:xfrm>
          <a:prstGeom prst="rect">
            <a:avLst/>
          </a:prstGeom>
        </p:spPr>
        <p:txBody>
          <a:bodyPr anchor="ctr"/>
          <a:lstStyle>
            <a:lvl1pPr marL="0" indent="0">
              <a:lnSpc>
                <a:spcPct val="80000"/>
              </a:lnSpc>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7810E6F5-388C-42D8-A557-195CC2AEEF41}"/>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8661714"/>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matchingName="Color, Text and Image" preserve="1" userDrawn="1">
  <p:cSld name="Color,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8" name="Title 7"/>
          <p:cNvSpPr>
            <a:spLocks noGrp="1"/>
          </p:cNvSpPr>
          <p:nvPr>
            <p:ph type="title" hasCustomPrompt="1"/>
          </p:nvPr>
        </p:nvSpPr>
        <p:spPr bwMode="gray">
          <a:xfrm>
            <a:off x="695325" y="692151"/>
            <a:ext cx="4920621" cy="692647"/>
          </a:xfrm>
        </p:spPr>
        <p:txBody>
          <a:bodyPr/>
          <a:lstStyle>
            <a:lvl1pPr>
              <a:defRPr>
                <a:solidFill>
                  <a:srgbClr val="FFFFFF"/>
                </a:solidFill>
              </a:defRPr>
            </a:lvl1pPr>
          </a:lstStyle>
          <a:p>
            <a:r>
              <a:rPr lang="en-GB" dirty="0"/>
              <a:t>Click to add title</a:t>
            </a:r>
            <a:br>
              <a:rPr lang="en-GB" dirty="0"/>
            </a:br>
            <a:r>
              <a:rPr lang="en-US" dirty="0"/>
              <a:t>[No Brand Imagery on this layout]</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Picture 4">
            <a:extLst>
              <a:ext uri="{FF2B5EF4-FFF2-40B4-BE49-F238E27FC236}">
                <a16:creationId xmlns:a16="http://schemas.microsoft.com/office/drawing/2014/main" id="{EDAD3C31-DBCF-4CA5-A700-662C9AFDCED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4045522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matchingName="Dark Grey, Text and Image" preserve="1" userDrawn="1">
  <p:cSld name="Dark Grey,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8" name="Title 7"/>
          <p:cNvSpPr>
            <a:spLocks noGrp="1"/>
          </p:cNvSpPr>
          <p:nvPr>
            <p:ph type="title" hasCustomPrompt="1"/>
          </p:nvPr>
        </p:nvSpPr>
        <p:spPr bwMode="gray">
          <a:xfrm>
            <a:off x="695325" y="692151"/>
            <a:ext cx="4920621" cy="692647"/>
          </a:xfrm>
        </p:spPr>
        <p:txBody>
          <a:bodyPr/>
          <a:lstStyle>
            <a:lvl1pPr>
              <a:defRPr>
                <a:solidFill>
                  <a:schemeClr val="bg2"/>
                </a:solidFill>
              </a:defRPr>
            </a:lvl1pPr>
          </a:lstStyle>
          <a:p>
            <a:r>
              <a:rPr lang="en-US" dirty="0"/>
              <a:t>Click to add title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Picture 4">
            <a:extLst>
              <a:ext uri="{FF2B5EF4-FFF2-40B4-BE49-F238E27FC236}">
                <a16:creationId xmlns:a16="http://schemas.microsoft.com/office/drawing/2014/main" id="{1AAE3E9A-8C0B-4C90-9754-81963EA75BC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910507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Color, Text and Image" preserve="1" userDrawn="1">
  <p:cSld name="Color,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8" name="Title 7"/>
          <p:cNvSpPr>
            <a:spLocks noGrp="1"/>
          </p:cNvSpPr>
          <p:nvPr>
            <p:ph type="title" hasCustomPrompt="1"/>
          </p:nvPr>
        </p:nvSpPr>
        <p:spPr bwMode="gray">
          <a:xfrm>
            <a:off x="695325" y="692151"/>
            <a:ext cx="4920621" cy="692647"/>
          </a:xfrm>
        </p:spPr>
        <p:txBody>
          <a:bodyPr/>
          <a:lstStyle>
            <a:lvl1pPr>
              <a:defRPr>
                <a:solidFill>
                  <a:srgbClr val="FFFFFF"/>
                </a:solidFill>
              </a:defRPr>
            </a:lvl1pPr>
          </a:lstStyle>
          <a:p>
            <a:r>
              <a:rPr lang="en-GB" dirty="0"/>
              <a:t>Click to add title</a:t>
            </a:r>
            <a:br>
              <a:rPr lang="en-GB" dirty="0"/>
            </a:br>
            <a:r>
              <a:rPr lang="en-US" dirty="0"/>
              <a:t>[No Brand Imagery on this layout]</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a:extLst>
              <a:ext uri="{FF2B5EF4-FFF2-40B4-BE49-F238E27FC236}">
                <a16:creationId xmlns:a16="http://schemas.microsoft.com/office/drawing/2014/main" id="{97F737F6-19A0-440A-AD58-DEF43F41FF8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18563937"/>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a:prstGeom prst="rect">
            <a:avLst/>
          </a:prstGeo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5" name="Picture 4">
            <a:extLst>
              <a:ext uri="{FF2B5EF4-FFF2-40B4-BE49-F238E27FC236}">
                <a16:creationId xmlns:a16="http://schemas.microsoft.com/office/drawing/2014/main" id="{19038D01-C6CE-4213-B517-5DDC339FD6BD}"/>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08080711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a:prstGeom prst="rect">
            <a:avLst/>
          </a:prstGeo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endParaRPr lang="en-GB" noProof="1"/>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86011650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a:prstGeom prst="rect">
            <a:avLst/>
          </a:prstGeo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endParaRPr lang="en-GB" noProof="1"/>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273226238"/>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matchingName="Text and Color" preserve="1" userDrawn="1">
  <p:cSld name="Text and Colo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4042672624"/>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a:prstGeom prst="rect">
            <a:avLst/>
          </a:prstGeom>
        </p:spPr>
        <p:txBody>
          <a:bodyPr lIns="3600000" tIns="0" rIns="0" anchor="ctr"/>
          <a:lstStyle>
            <a:lvl1pPr algn="ct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49902454"/>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prstGeom prst="rect">
            <a:avLst/>
          </a:prstGeo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575"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575"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639"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639"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414993770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prstGeom prst="rect">
            <a:avLst/>
          </a:prstGeo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305635908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Case Study" preserve="1" userDrawn="1">
  <p:cSld name="Case Stud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215444"/>
          </a:xfrm>
        </p:spPr>
        <p:txBody>
          <a:bodyPr/>
          <a:lstStyle>
            <a:lvl1pPr>
              <a:lnSpc>
                <a:spcPct val="100000"/>
              </a:lnSpc>
              <a:defRPr sz="1400">
                <a:solidFill>
                  <a:schemeClr val="bg1"/>
                </a:solidFill>
                <a:latin typeface="+mn-lt"/>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709614" y="3223286"/>
            <a:ext cx="4906332" cy="2950584"/>
          </a:xfrm>
          <a:prstGeom prst="rect">
            <a:avLst/>
          </a:prstGeom>
        </p:spPr>
        <p:txBody>
          <a:bodyPr/>
          <a:lstStyle>
            <a:lvl1pPr>
              <a:defRPr sz="1250">
                <a:solidFill>
                  <a:srgbClr val="FFFFFF"/>
                </a:solidFill>
              </a:defRPr>
            </a:lvl1pPr>
            <a:lvl2pPr>
              <a:defRPr sz="1100">
                <a:solidFill>
                  <a:srgbClr val="FFFFFF"/>
                </a:solidFill>
              </a:defRPr>
            </a:lvl2pPr>
            <a:lvl3pPr>
              <a:defRPr sz="1100">
                <a:solidFill>
                  <a:srgbClr val="FFFFFF"/>
                </a:solidFill>
              </a:defRPr>
            </a:lvl3pPr>
            <a:lvl4pPr>
              <a:defRPr sz="1100">
                <a:solidFill>
                  <a:srgbClr val="FFFFFF"/>
                </a:solidFill>
              </a:defRPr>
            </a:lvl4pPr>
            <a:lvl5pPr>
              <a:defRPr sz="11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4">
            <a:extLst>
              <a:ext uri="{FF2B5EF4-FFF2-40B4-BE49-F238E27FC236}">
                <a16:creationId xmlns:a16="http://schemas.microsoft.com/office/drawing/2014/main" id="{07F4A93B-C97E-46A8-BDDB-78DA9FE90924}"/>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spcBef>
                <a:spcPts val="0"/>
              </a:spcBef>
              <a:spcAft>
                <a:spcPts val="1000"/>
              </a:spcAft>
              <a:buNone/>
              <a:defRPr sz="1400">
                <a:solidFill>
                  <a:schemeClr val="bg1"/>
                </a:solidFill>
              </a:defRPr>
            </a:lvl1pPr>
            <a:lvl2pPr marL="0" indent="0">
              <a:lnSpc>
                <a:spcPct val="8000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pic>
        <p:nvPicPr>
          <p:cNvPr id="3" name="Picture 2">
            <a:extLst>
              <a:ext uri="{FF2B5EF4-FFF2-40B4-BE49-F238E27FC236}">
                <a16:creationId xmlns:a16="http://schemas.microsoft.com/office/drawing/2014/main" id="{F17E36FA-8319-4566-9E7F-6AB080F9365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47429762"/>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Case Study with Image" preserve="1" userDrawn="1">
  <p:cSld name="Case Study with Image">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59F06C6-F232-4241-B3CB-7228B6886AC0}"/>
              </a:ext>
            </a:extLst>
          </p:cNvPr>
          <p:cNvSpPr>
            <a:spLocks noGrp="1"/>
          </p:cNvSpPr>
          <p:nvPr>
            <p:ph type="pic" sz="quarter" idx="13" hasCustomPrompt="1"/>
          </p:nvPr>
        </p:nvSpPr>
        <p:spPr bwMode="gray">
          <a:xfrm>
            <a:off x="0" y="0"/>
            <a:ext cx="1219200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215444"/>
          </a:xfrm>
        </p:spPr>
        <p:txBody>
          <a:bodyPr/>
          <a:lstStyle>
            <a:lvl1pPr>
              <a:lnSpc>
                <a:spcPct val="100000"/>
              </a:lnSpc>
              <a:defRPr sz="1400">
                <a:solidFill>
                  <a:schemeClr val="bg1"/>
                </a:solidFill>
                <a:latin typeface="+mn-lt"/>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709613" y="3223286"/>
            <a:ext cx="4906332" cy="2950584"/>
          </a:xfrm>
          <a:prstGeom prst="rect">
            <a:avLst/>
          </a:prstGeom>
        </p:spPr>
        <p:txBody>
          <a:bodyPr/>
          <a:lstStyle>
            <a:lvl1pPr>
              <a:defRPr sz="1250">
                <a:solidFill>
                  <a:srgbClr val="FFFFFF"/>
                </a:solidFill>
              </a:defRPr>
            </a:lvl1pPr>
            <a:lvl2pPr>
              <a:defRPr sz="1100">
                <a:solidFill>
                  <a:srgbClr val="FFFFFF"/>
                </a:solidFill>
              </a:defRPr>
            </a:lvl2pPr>
            <a:lvl3pPr>
              <a:defRPr sz="1100">
                <a:solidFill>
                  <a:srgbClr val="FFFFFF"/>
                </a:solidFill>
              </a:defRPr>
            </a:lvl3pPr>
            <a:lvl4pPr>
              <a:defRPr sz="1100">
                <a:solidFill>
                  <a:srgbClr val="FFFFFF"/>
                </a:solidFill>
              </a:defRPr>
            </a:lvl4pPr>
            <a:lvl5pPr>
              <a:defRPr sz="11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4">
            <a:extLst>
              <a:ext uri="{FF2B5EF4-FFF2-40B4-BE49-F238E27FC236}">
                <a16:creationId xmlns:a16="http://schemas.microsoft.com/office/drawing/2014/main" id="{07F4A93B-C97E-46A8-BDDB-78DA9FE90924}"/>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spcBef>
                <a:spcPts val="0"/>
              </a:spcBef>
              <a:spcAft>
                <a:spcPts val="1000"/>
              </a:spcAft>
              <a:buNone/>
              <a:defRPr sz="1400">
                <a:solidFill>
                  <a:schemeClr val="bg1"/>
                </a:solidFill>
              </a:defRPr>
            </a:lvl1pPr>
            <a:lvl2pPr marL="0" indent="0">
              <a:lnSpc>
                <a:spcPct val="8000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pic>
        <p:nvPicPr>
          <p:cNvPr id="3" name="Picture 2">
            <a:extLst>
              <a:ext uri="{FF2B5EF4-FFF2-40B4-BE49-F238E27FC236}">
                <a16:creationId xmlns:a16="http://schemas.microsoft.com/office/drawing/2014/main" id="{FD1BE832-6766-4B63-BDD4-597859DE3662}"/>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99309253"/>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matchingName="Textboxes and Image" preserve="1" userDrawn="1">
  <p:cSld name="Textboxes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6102350" y="0"/>
            <a:ext cx="608965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5" name="Title 7">
            <a:extLst>
              <a:ext uri="{FF2B5EF4-FFF2-40B4-BE49-F238E27FC236}">
                <a16:creationId xmlns:a16="http://schemas.microsoft.com/office/drawing/2014/main" id="{6D9F32AB-5EE3-47ED-9DA3-FF707C98C960}"/>
              </a:ext>
            </a:extLst>
          </p:cNvPr>
          <p:cNvSpPr>
            <a:spLocks noGrp="1"/>
          </p:cNvSpPr>
          <p:nvPr>
            <p:ph type="title"/>
          </p:nvPr>
        </p:nvSpPr>
        <p:spPr bwMode="gray">
          <a:xfrm>
            <a:off x="695325" y="692151"/>
            <a:ext cx="4920621" cy="215444"/>
          </a:xfrm>
        </p:spPr>
        <p:txBody>
          <a:bodyPr/>
          <a:lstStyle>
            <a:lvl1pPr>
              <a:lnSpc>
                <a:spcPct val="100000"/>
              </a:lnSpc>
              <a:defRPr sz="1400">
                <a:solidFill>
                  <a:srgbClr val="3C4150"/>
                </a:solidFill>
                <a:latin typeface="+mn-lt"/>
              </a:defRPr>
            </a:lvl1pPr>
          </a:lstStyle>
          <a:p>
            <a:r>
              <a:rPr lang="en-US"/>
              <a:t>Click to edit Master title style</a:t>
            </a:r>
            <a:endParaRPr lang="en-GB" dirty="0"/>
          </a:p>
        </p:txBody>
      </p:sp>
      <p:sp>
        <p:nvSpPr>
          <p:cNvPr id="17" name="Text Placeholder 3">
            <a:extLst>
              <a:ext uri="{FF2B5EF4-FFF2-40B4-BE49-F238E27FC236}">
                <a16:creationId xmlns:a16="http://schemas.microsoft.com/office/drawing/2014/main" id="{12E8073C-C61D-4113-939D-B514C20FB286}"/>
              </a:ext>
            </a:extLst>
          </p:cNvPr>
          <p:cNvSpPr>
            <a:spLocks noGrp="1"/>
          </p:cNvSpPr>
          <p:nvPr>
            <p:ph type="body" sz="quarter" idx="14"/>
          </p:nvPr>
        </p:nvSpPr>
        <p:spPr bwMode="gray">
          <a:xfrm>
            <a:off x="709613" y="3223286"/>
            <a:ext cx="4906332" cy="2950584"/>
          </a:xfrm>
          <a:prstGeom prst="rect">
            <a:avLst/>
          </a:prstGeom>
        </p:spPr>
        <p:txBody>
          <a:bodyPr/>
          <a:lstStyle>
            <a:lvl1pPr>
              <a:defRPr sz="1250">
                <a:solidFill>
                  <a:srgbClr val="3C4150"/>
                </a:solidFill>
              </a:defRPr>
            </a:lvl1pPr>
            <a:lvl2pPr>
              <a:defRPr sz="1100">
                <a:solidFill>
                  <a:srgbClr val="3C4150"/>
                </a:solidFill>
              </a:defRPr>
            </a:lvl2pPr>
            <a:lvl3pPr>
              <a:defRPr sz="1100">
                <a:solidFill>
                  <a:srgbClr val="3C4150"/>
                </a:solidFill>
              </a:defRPr>
            </a:lvl3pPr>
            <a:lvl4pPr>
              <a:defRPr sz="1100">
                <a:solidFill>
                  <a:srgbClr val="3C4150"/>
                </a:solidFill>
              </a:defRPr>
            </a:lvl4pPr>
            <a:lvl5pPr>
              <a:defRPr sz="1100">
                <a:solidFill>
                  <a:srgbClr val="3C415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14">
            <a:extLst>
              <a:ext uri="{FF2B5EF4-FFF2-40B4-BE49-F238E27FC236}">
                <a16:creationId xmlns:a16="http://schemas.microsoft.com/office/drawing/2014/main" id="{2094AEFB-BDCA-44E0-B55F-06EB6A24DF59}"/>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lnSpc>
                <a:spcPct val="91000"/>
              </a:lnSpc>
              <a:spcBef>
                <a:spcPts val="0"/>
              </a:spcBef>
              <a:spcAft>
                <a:spcPts val="1000"/>
              </a:spcAft>
              <a:buNone/>
              <a:defRPr sz="2200">
                <a:solidFill>
                  <a:srgbClr val="3C4150"/>
                </a:solidFill>
                <a:latin typeface="+mj-lt"/>
              </a:defRPr>
            </a:lvl1pPr>
            <a:lvl2pPr marL="0" indent="0">
              <a:lnSpc>
                <a:spcPts val="412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339588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Dark Grey, Text and Image" preserve="1" userDrawn="1">
  <p:cSld name="Dark Grey,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8" name="Title 7"/>
          <p:cNvSpPr>
            <a:spLocks noGrp="1"/>
          </p:cNvSpPr>
          <p:nvPr>
            <p:ph type="title" hasCustomPrompt="1"/>
          </p:nvPr>
        </p:nvSpPr>
        <p:spPr bwMode="gray">
          <a:xfrm>
            <a:off x="695325" y="692151"/>
            <a:ext cx="4920621" cy="692647"/>
          </a:xfrm>
        </p:spPr>
        <p:txBody>
          <a:bodyPr/>
          <a:lstStyle>
            <a:lvl1pPr>
              <a:defRPr>
                <a:solidFill>
                  <a:schemeClr val="bg2"/>
                </a:solidFill>
              </a:defRPr>
            </a:lvl1pPr>
          </a:lstStyle>
          <a:p>
            <a:r>
              <a:rPr lang="en-US" dirty="0"/>
              <a:t>Click to add title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695324" y="1628774"/>
            <a:ext cx="4920624" cy="4392614"/>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a:extLst>
              <a:ext uri="{FF2B5EF4-FFF2-40B4-BE49-F238E27FC236}">
                <a16:creationId xmlns:a16="http://schemas.microsoft.com/office/drawing/2014/main" id="{AAFA9D1E-6D55-439F-8ED2-86172B9C16F9}"/>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3546747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matchingName="Image with Running Title" preserve="1" userDrawn="1">
  <p:cSld name="Image with Running Titl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610235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6" name="Title 5">
            <a:extLst>
              <a:ext uri="{FF2B5EF4-FFF2-40B4-BE49-F238E27FC236}">
                <a16:creationId xmlns:a16="http://schemas.microsoft.com/office/drawing/2014/main" id="{44D5F9EC-5A6C-4879-A017-2328F8C83E14}"/>
              </a:ext>
            </a:extLst>
          </p:cNvPr>
          <p:cNvSpPr>
            <a:spLocks noGrp="1"/>
          </p:cNvSpPr>
          <p:nvPr>
            <p:ph type="title"/>
          </p:nvPr>
        </p:nvSpPr>
        <p:spPr>
          <a:xfrm>
            <a:off x="695325" y="692151"/>
            <a:ext cx="4968627" cy="344710"/>
          </a:xfrm>
        </p:spPr>
        <p:txBody>
          <a:bodyPr>
            <a:spAutoFit/>
          </a:bodyPr>
          <a:lstStyle>
            <a:lvl1pPr>
              <a:lnSpc>
                <a:spcPct val="80000"/>
              </a:lnSpc>
              <a:defRPr sz="2800">
                <a:solidFill>
                  <a:schemeClr val="bg1"/>
                </a:solidFill>
              </a:defRPr>
            </a:lvl1pPr>
          </a:lstStyle>
          <a:p>
            <a:r>
              <a:rPr lang="en-US"/>
              <a:t>Click to edit Master title style</a:t>
            </a:r>
            <a:endParaRPr lang="en-GB" dirty="0"/>
          </a:p>
        </p:txBody>
      </p:sp>
      <p:pic>
        <p:nvPicPr>
          <p:cNvPr id="4" name="Picture 3">
            <a:extLst>
              <a:ext uri="{FF2B5EF4-FFF2-40B4-BE49-F238E27FC236}">
                <a16:creationId xmlns:a16="http://schemas.microsoft.com/office/drawing/2014/main" id="{A6DF750D-68EA-4588-ADDC-263B1A44BB3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54335259"/>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bwMode="gray">
          <a:xfrm>
            <a:off x="7752184" y="1809000"/>
            <a:ext cx="3240000" cy="3240000"/>
          </a:xfrm>
          <a:prstGeom prst="ellipse">
            <a:avLst/>
          </a:prstGeom>
          <a:solidFill>
            <a:schemeClr val="tx2"/>
          </a:solidFill>
        </p:spPr>
        <p:txBody>
          <a:bodyPr anchor="ctr"/>
          <a:lstStyle>
            <a:lvl1pPr marL="0" indent="0" algn="ctr">
              <a:spcBef>
                <a:spcPts val="0"/>
              </a:spcBef>
              <a:buFontTx/>
              <a:buNone/>
              <a:defRPr sz="2000">
                <a:solidFill>
                  <a:srgbClr val="FFFFFF"/>
                </a:solidFill>
                <a:latin typeface="+mj-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2859905604"/>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bwMode="gray">
          <a:xfrm>
            <a:off x="8702581" y="2349000"/>
            <a:ext cx="2160000" cy="2160000"/>
          </a:xfrm>
          <a:prstGeom prst="ellipse">
            <a:avLst/>
          </a:prstGeom>
          <a:solidFill>
            <a:schemeClr val="tx2"/>
          </a:soli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02894546"/>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a:prstGeom prst="rect">
            <a:avLst/>
          </a:prstGeo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solidFill>
            <a:schemeClr val="tx2"/>
          </a:soli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4" name="Picture 3">
            <a:extLst>
              <a:ext uri="{FF2B5EF4-FFF2-40B4-BE49-F238E27FC236}">
                <a16:creationId xmlns:a16="http://schemas.microsoft.com/office/drawing/2014/main" id="{66B66FB1-74A0-4276-9794-C7C0BB2C48E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11792219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solidFill>
          <a:schemeClr val="tx2"/>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hasCustomPrompt="1"/>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GB"/>
              <a:t>Bild durch Klicken auf Symbol hinzufügen</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7997BEE9-974D-4895-8D7F-9CC9CD6793B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66001525"/>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a:prstGeom prst="rect">
            <a:avLst/>
          </a:prstGeo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endParaRPr lang="en-GB" noProof="0" dirty="0"/>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5" name="Picture 4">
            <a:extLst>
              <a:ext uri="{FF2B5EF4-FFF2-40B4-BE49-F238E27FC236}">
                <a16:creationId xmlns:a16="http://schemas.microsoft.com/office/drawing/2014/main" id="{C9F6D51C-9C49-44DC-97DF-8F3E82347256}"/>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30713024"/>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a:prstGeom prst="rect">
            <a:avLst/>
          </a:prstGeo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5" name="Picture 4">
            <a:extLst>
              <a:ext uri="{FF2B5EF4-FFF2-40B4-BE49-F238E27FC236}">
                <a16:creationId xmlns:a16="http://schemas.microsoft.com/office/drawing/2014/main" id="{0E9F1574-4068-4080-AF05-CF129A6BF7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9170797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4" name="Picture 3">
            <a:extLst>
              <a:ext uri="{FF2B5EF4-FFF2-40B4-BE49-F238E27FC236}">
                <a16:creationId xmlns:a16="http://schemas.microsoft.com/office/drawing/2014/main" id="{758C8B81-D057-4B1F-B40D-2CAFA0925DEF}"/>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82526846"/>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a:prstGeom prst="rect">
            <a:avLst/>
          </a:prstGeom>
        </p:spPr>
        <p:txBody>
          <a:bodyPr/>
          <a:lstStyle>
            <a:lvl1pPr marL="0" indent="0">
              <a:buFontTx/>
              <a:buNone/>
              <a:defRPr sz="5000">
                <a:solidFill>
                  <a:schemeClr val="tx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4" name="Picture 3">
            <a:extLst>
              <a:ext uri="{FF2B5EF4-FFF2-40B4-BE49-F238E27FC236}">
                <a16:creationId xmlns:a16="http://schemas.microsoft.com/office/drawing/2014/main" id="{6091D9A2-11D9-4D5C-8FC8-D56EE99FDC7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40944478"/>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5" name="Picture 4">
            <a:extLst>
              <a:ext uri="{FF2B5EF4-FFF2-40B4-BE49-F238E27FC236}">
                <a16:creationId xmlns:a16="http://schemas.microsoft.com/office/drawing/2014/main" id="{991C8B1C-7F74-4149-89AB-4B3B24403E5D}"/>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1031094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a:prstGeom prst="rect">
            <a:avLst/>
          </a:prstGeo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11" name="Picture 10">
            <a:extLst>
              <a:ext uri="{FF2B5EF4-FFF2-40B4-BE49-F238E27FC236}">
                <a16:creationId xmlns:a16="http://schemas.microsoft.com/office/drawing/2014/main" id="{CD713FAD-BE77-41C7-93C3-19B66854BFC0}"/>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237454427"/>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solidFill>
          <a:schemeClr val="tx2"/>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4" name="Picture 3">
            <a:extLst>
              <a:ext uri="{FF2B5EF4-FFF2-40B4-BE49-F238E27FC236}">
                <a16:creationId xmlns:a16="http://schemas.microsoft.com/office/drawing/2014/main" id="{8782CF78-23C8-411C-A29B-4C87D9068A6C}"/>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418482120"/>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a:prstGeom prst="rect">
            <a:avLst/>
          </a:prstGeo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a:prstGeom prst="rect">
            <a:avLst/>
          </a:prstGeo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5" name="Picture 4">
            <a:extLst>
              <a:ext uri="{FF2B5EF4-FFF2-40B4-BE49-F238E27FC236}">
                <a16:creationId xmlns:a16="http://schemas.microsoft.com/office/drawing/2014/main" id="{6D14766C-3193-4852-9B3F-DDF958643752}"/>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2779177"/>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a:prstGeom prst="rect">
            <a:avLst/>
          </a:prstGeo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a:prstGeom prst="rect">
            <a:avLst/>
          </a:prstGeo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4" name="Picture 3">
            <a:extLst>
              <a:ext uri="{FF2B5EF4-FFF2-40B4-BE49-F238E27FC236}">
                <a16:creationId xmlns:a16="http://schemas.microsoft.com/office/drawing/2014/main" id="{4602A1F4-D047-4F5A-93F8-29FB95580D7C}"/>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918284374"/>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1"/>
            </p:custDataLst>
          </p:nvPr>
        </p:nvSpPr>
        <p:spPr/>
        <p:txBody>
          <a:body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5117150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a:prstGeom prst="rect">
            <a:avLst/>
          </a:prstGeo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endParaRPr lang="en-GB" noProof="1"/>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11047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a:prstGeom prst="rect">
            <a:avLst/>
          </a:prstGeo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endParaRPr lang="en-GB" noProof="1"/>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40945085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ext and Color" preserve="1" userDrawn="1">
  <p:cSld name="Text and Colo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1C37E59-4DA2-4550-BDD9-2ED41E064812}"/>
              </a:ext>
            </a:extLst>
          </p:cNvPr>
          <p:cNvSpPr/>
          <p:nvPr userDrawn="1"/>
        </p:nvSpPr>
        <p:spPr bwMode="gray">
          <a:xfrm>
            <a:off x="6096000" y="0"/>
            <a:ext cx="6096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3" name="Content Placeholder 2"/>
          <p:cNvSpPr>
            <a:spLocks noGrp="1"/>
          </p:cNvSpPr>
          <p:nvPr>
            <p:ph sz="half" idx="1"/>
          </p:nvPr>
        </p:nvSpPr>
        <p:spPr bwMode="black">
          <a:xfrm>
            <a:off x="695325" y="1628774"/>
            <a:ext cx="4920624" cy="4392614"/>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821761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a:prstGeom prst="rect">
            <a:avLst/>
          </a:prstGeom>
        </p:spPr>
        <p:txBody>
          <a:bodyPr lIns="3600000" tIns="0" rIns="0" anchor="ctr"/>
          <a:lstStyle>
            <a:lvl1pPr algn="ct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1129079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prstGeom prst="rect">
            <a:avLst/>
          </a:prstGeo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575"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575"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639" y="3585598"/>
            <a:ext cx="3096000" cy="276999"/>
          </a:xfrm>
          <a:prstGeom prst="rect">
            <a:avLst/>
          </a:prstGeom>
        </p:spPr>
        <p:txBody>
          <a:bodyPr>
            <a:noAutofit/>
          </a:bodyPr>
          <a:lstStyle>
            <a:lvl1pPr marL="0" indent="0">
              <a:spcBef>
                <a:spcPts val="0"/>
              </a:spcBef>
              <a:buNone/>
              <a:defRPr sz="18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639" y="4040556"/>
            <a:ext cx="3096000" cy="1980832"/>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40982053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2521744"/>
          </a:xfrm>
          <a:prstGeom prst="rect">
            <a:avLst/>
          </a:prstGeo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p:nvPr>
        </p:nvSpPr>
        <p:spPr>
          <a:xfrm>
            <a:off x="696704"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p:nvPr>
        </p:nvSpPr>
        <p:spPr>
          <a:xfrm>
            <a:off x="696704"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p:nvPr>
        </p:nvSpPr>
        <p:spPr>
          <a:xfrm>
            <a:off x="8616279"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p:nvPr>
        </p:nvSpPr>
        <p:spPr>
          <a:xfrm>
            <a:off x="8616279"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p:nvPr>
        </p:nvSpPr>
        <p:spPr>
          <a:xfrm>
            <a:off x="4656492" y="2972473"/>
            <a:ext cx="3096000" cy="369332"/>
          </a:xfrm>
          <a:prstGeom prst="rect">
            <a:avLst/>
          </a:prstGeom>
        </p:spPr>
        <p:txBody>
          <a:bodyPr>
            <a:noAutofit/>
          </a:bodyPr>
          <a:lstStyle>
            <a:lvl1pPr marL="0" indent="0">
              <a:spcBef>
                <a:spcPts val="0"/>
              </a:spcBef>
              <a:buNone/>
              <a:defRPr sz="2400" b="0">
                <a:solidFill>
                  <a:schemeClr val="tx2"/>
                </a:solidFill>
                <a:latin typeface="+mj-lt"/>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p:nvPr>
        </p:nvSpPr>
        <p:spPr>
          <a:xfrm>
            <a:off x="4656492" y="3429000"/>
            <a:ext cx="3096000" cy="2592388"/>
          </a:xfrm>
          <a:prstGeom prst="rect">
            <a:avLst/>
          </a:prstGeo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22984230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Case Study" preserve="1" userDrawn="1">
  <p:cSld name="Case Stud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6102350" cy="6858000"/>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215444"/>
          </a:xfrm>
        </p:spPr>
        <p:txBody>
          <a:bodyPr/>
          <a:lstStyle>
            <a:lvl1pPr>
              <a:lnSpc>
                <a:spcPct val="100000"/>
              </a:lnSpc>
              <a:defRPr sz="1400">
                <a:solidFill>
                  <a:schemeClr val="bg1"/>
                </a:solidFill>
                <a:latin typeface="+mn-lt"/>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709614" y="3223286"/>
            <a:ext cx="4906332" cy="2950584"/>
          </a:xfrm>
          <a:prstGeom prst="rect">
            <a:avLst/>
          </a:prstGeom>
        </p:spPr>
        <p:txBody>
          <a:bodyPr/>
          <a:lstStyle>
            <a:lvl1pPr>
              <a:defRPr sz="1250">
                <a:solidFill>
                  <a:srgbClr val="FFFFFF"/>
                </a:solidFill>
              </a:defRPr>
            </a:lvl1pPr>
            <a:lvl2pPr>
              <a:defRPr sz="1100">
                <a:solidFill>
                  <a:srgbClr val="FFFFFF"/>
                </a:solidFill>
              </a:defRPr>
            </a:lvl2pPr>
            <a:lvl3pPr>
              <a:defRPr sz="1100">
                <a:solidFill>
                  <a:srgbClr val="FFFFFF"/>
                </a:solidFill>
              </a:defRPr>
            </a:lvl3pPr>
            <a:lvl4pPr>
              <a:defRPr sz="1100">
                <a:solidFill>
                  <a:srgbClr val="FFFFFF"/>
                </a:solidFill>
              </a:defRPr>
            </a:lvl4pPr>
            <a:lvl5pPr>
              <a:defRPr sz="11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4">
            <a:extLst>
              <a:ext uri="{FF2B5EF4-FFF2-40B4-BE49-F238E27FC236}">
                <a16:creationId xmlns:a16="http://schemas.microsoft.com/office/drawing/2014/main" id="{07F4A93B-C97E-46A8-BDDB-78DA9FE90924}"/>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spcBef>
                <a:spcPts val="0"/>
              </a:spcBef>
              <a:spcAft>
                <a:spcPts val="1000"/>
              </a:spcAft>
              <a:buNone/>
              <a:defRPr sz="1400">
                <a:solidFill>
                  <a:schemeClr val="bg1"/>
                </a:solidFill>
              </a:defRPr>
            </a:lvl1pPr>
            <a:lvl2pPr marL="0" indent="0">
              <a:lnSpc>
                <a:spcPct val="8000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0C89F94C-C0D4-4EDC-B45E-1CE8AF41E86C}"/>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82050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Case Study with Image" preserve="1" userDrawn="1">
  <p:cSld name="Case Study with Image">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59F06C6-F232-4241-B3CB-7228B6886AC0}"/>
              </a:ext>
            </a:extLst>
          </p:cNvPr>
          <p:cNvSpPr>
            <a:spLocks noGrp="1"/>
          </p:cNvSpPr>
          <p:nvPr>
            <p:ph type="pic" sz="quarter" idx="13" hasCustomPrompt="1"/>
          </p:nvPr>
        </p:nvSpPr>
        <p:spPr bwMode="gray">
          <a:xfrm>
            <a:off x="0" y="0"/>
            <a:ext cx="1219200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215444"/>
          </a:xfrm>
        </p:spPr>
        <p:txBody>
          <a:bodyPr/>
          <a:lstStyle>
            <a:lvl1pPr>
              <a:lnSpc>
                <a:spcPct val="100000"/>
              </a:lnSpc>
              <a:defRPr sz="1400">
                <a:solidFill>
                  <a:schemeClr val="bg1"/>
                </a:solidFill>
                <a:latin typeface="+mn-lt"/>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p:nvPr>
        </p:nvSpPr>
        <p:spPr bwMode="gray">
          <a:xfrm>
            <a:off x="709613" y="3223286"/>
            <a:ext cx="4906332" cy="2950584"/>
          </a:xfrm>
          <a:prstGeom prst="rect">
            <a:avLst/>
          </a:prstGeom>
        </p:spPr>
        <p:txBody>
          <a:bodyPr/>
          <a:lstStyle>
            <a:lvl1pPr>
              <a:defRPr sz="1250">
                <a:solidFill>
                  <a:srgbClr val="FFFFFF"/>
                </a:solidFill>
              </a:defRPr>
            </a:lvl1pPr>
            <a:lvl2pPr>
              <a:defRPr sz="1100">
                <a:solidFill>
                  <a:srgbClr val="FFFFFF"/>
                </a:solidFill>
              </a:defRPr>
            </a:lvl2pPr>
            <a:lvl3pPr>
              <a:defRPr sz="1100">
                <a:solidFill>
                  <a:srgbClr val="FFFFFF"/>
                </a:solidFill>
              </a:defRPr>
            </a:lvl3pPr>
            <a:lvl4pPr>
              <a:defRPr sz="1100">
                <a:solidFill>
                  <a:srgbClr val="FFFFFF"/>
                </a:solidFill>
              </a:defRPr>
            </a:lvl4pPr>
            <a:lvl5pPr>
              <a:defRPr sz="11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4">
            <a:extLst>
              <a:ext uri="{FF2B5EF4-FFF2-40B4-BE49-F238E27FC236}">
                <a16:creationId xmlns:a16="http://schemas.microsoft.com/office/drawing/2014/main" id="{07F4A93B-C97E-46A8-BDDB-78DA9FE90924}"/>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spcBef>
                <a:spcPts val="0"/>
              </a:spcBef>
              <a:spcAft>
                <a:spcPts val="1000"/>
              </a:spcAft>
              <a:buNone/>
              <a:defRPr sz="1400">
                <a:solidFill>
                  <a:schemeClr val="bg1"/>
                </a:solidFill>
              </a:defRPr>
            </a:lvl1pPr>
            <a:lvl2pPr marL="0" indent="0">
              <a:lnSpc>
                <a:spcPct val="8000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97988F9B-8E1B-4FD3-8A01-75AD0966F101}"/>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62274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extboxes and Image" preserve="1" userDrawn="1">
  <p:cSld name="Textboxes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6102350" y="0"/>
            <a:ext cx="608965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15" name="Title 7">
            <a:extLst>
              <a:ext uri="{FF2B5EF4-FFF2-40B4-BE49-F238E27FC236}">
                <a16:creationId xmlns:a16="http://schemas.microsoft.com/office/drawing/2014/main" id="{6D9F32AB-5EE3-47ED-9DA3-FF707C98C960}"/>
              </a:ext>
            </a:extLst>
          </p:cNvPr>
          <p:cNvSpPr>
            <a:spLocks noGrp="1"/>
          </p:cNvSpPr>
          <p:nvPr>
            <p:ph type="title"/>
          </p:nvPr>
        </p:nvSpPr>
        <p:spPr bwMode="gray">
          <a:xfrm>
            <a:off x="695325" y="692151"/>
            <a:ext cx="4920621" cy="215444"/>
          </a:xfrm>
        </p:spPr>
        <p:txBody>
          <a:bodyPr/>
          <a:lstStyle>
            <a:lvl1pPr>
              <a:lnSpc>
                <a:spcPct val="100000"/>
              </a:lnSpc>
              <a:defRPr sz="1400">
                <a:solidFill>
                  <a:srgbClr val="3C4150"/>
                </a:solidFill>
                <a:latin typeface="+mn-lt"/>
              </a:defRPr>
            </a:lvl1pPr>
          </a:lstStyle>
          <a:p>
            <a:r>
              <a:rPr lang="en-US"/>
              <a:t>Click to edit Master title style</a:t>
            </a:r>
            <a:endParaRPr lang="en-GB" dirty="0"/>
          </a:p>
        </p:txBody>
      </p:sp>
      <p:sp>
        <p:nvSpPr>
          <p:cNvPr id="17" name="Text Placeholder 3">
            <a:extLst>
              <a:ext uri="{FF2B5EF4-FFF2-40B4-BE49-F238E27FC236}">
                <a16:creationId xmlns:a16="http://schemas.microsoft.com/office/drawing/2014/main" id="{12E8073C-C61D-4113-939D-B514C20FB286}"/>
              </a:ext>
            </a:extLst>
          </p:cNvPr>
          <p:cNvSpPr>
            <a:spLocks noGrp="1"/>
          </p:cNvSpPr>
          <p:nvPr>
            <p:ph type="body" sz="quarter" idx="14"/>
          </p:nvPr>
        </p:nvSpPr>
        <p:spPr bwMode="gray">
          <a:xfrm>
            <a:off x="709613" y="3223286"/>
            <a:ext cx="4906332" cy="2950584"/>
          </a:xfrm>
          <a:prstGeom prst="rect">
            <a:avLst/>
          </a:prstGeom>
        </p:spPr>
        <p:txBody>
          <a:bodyPr/>
          <a:lstStyle>
            <a:lvl1pPr>
              <a:defRPr sz="1250">
                <a:solidFill>
                  <a:srgbClr val="3C4150"/>
                </a:solidFill>
              </a:defRPr>
            </a:lvl1pPr>
            <a:lvl2pPr>
              <a:defRPr sz="1100">
                <a:solidFill>
                  <a:srgbClr val="3C4150"/>
                </a:solidFill>
              </a:defRPr>
            </a:lvl2pPr>
            <a:lvl3pPr>
              <a:defRPr sz="1100">
                <a:solidFill>
                  <a:srgbClr val="3C4150"/>
                </a:solidFill>
              </a:defRPr>
            </a:lvl3pPr>
            <a:lvl4pPr>
              <a:defRPr sz="1100">
                <a:solidFill>
                  <a:srgbClr val="3C4150"/>
                </a:solidFill>
              </a:defRPr>
            </a:lvl4pPr>
            <a:lvl5pPr>
              <a:defRPr sz="1100">
                <a:solidFill>
                  <a:srgbClr val="3C415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14">
            <a:extLst>
              <a:ext uri="{FF2B5EF4-FFF2-40B4-BE49-F238E27FC236}">
                <a16:creationId xmlns:a16="http://schemas.microsoft.com/office/drawing/2014/main" id="{2094AEFB-BDCA-44E0-B55F-06EB6A24DF59}"/>
              </a:ext>
            </a:extLst>
          </p:cNvPr>
          <p:cNvSpPr>
            <a:spLocks noGrp="1"/>
          </p:cNvSpPr>
          <p:nvPr>
            <p:ph type="body" sz="quarter" idx="17"/>
          </p:nvPr>
        </p:nvSpPr>
        <p:spPr>
          <a:xfrm>
            <a:off x="709614" y="1354676"/>
            <a:ext cx="4906332" cy="1645199"/>
          </a:xfrm>
          <a:prstGeom prst="rect">
            <a:avLst/>
          </a:prstGeom>
        </p:spPr>
        <p:txBody>
          <a:bodyPr>
            <a:noAutofit/>
          </a:bodyPr>
          <a:lstStyle>
            <a:lvl1pPr marL="0" indent="0">
              <a:lnSpc>
                <a:spcPct val="91000"/>
              </a:lnSpc>
              <a:spcBef>
                <a:spcPts val="0"/>
              </a:spcBef>
              <a:spcAft>
                <a:spcPts val="1000"/>
              </a:spcAft>
              <a:buNone/>
              <a:defRPr sz="2200">
                <a:solidFill>
                  <a:srgbClr val="3C4150"/>
                </a:solidFill>
                <a:latin typeface="+mj-lt"/>
              </a:defRPr>
            </a:lvl1pPr>
            <a:lvl2pPr marL="0" indent="0">
              <a:lnSpc>
                <a:spcPts val="4120"/>
              </a:lnSpc>
              <a:spcBef>
                <a:spcPts val="0"/>
              </a:spcBef>
              <a:buNone/>
              <a:defRPr sz="3650">
                <a:solidFill>
                  <a:schemeClr val="bg1"/>
                </a:solidFill>
                <a:latin typeface="+mj-lt"/>
              </a:defRPr>
            </a:lvl2pPr>
            <a:lvl3pPr marL="0" indent="0">
              <a:lnSpc>
                <a:spcPts val="4120"/>
              </a:lnSpc>
              <a:spcBef>
                <a:spcPts val="0"/>
              </a:spcBef>
              <a:buNone/>
              <a:defRPr sz="3650">
                <a:solidFill>
                  <a:schemeClr val="bg1"/>
                </a:solidFill>
                <a:latin typeface="+mj-lt"/>
              </a:defRPr>
            </a:lvl3pPr>
            <a:lvl4pPr marL="0" indent="0">
              <a:lnSpc>
                <a:spcPts val="4120"/>
              </a:lnSpc>
              <a:spcBef>
                <a:spcPts val="0"/>
              </a:spcBef>
              <a:buNone/>
              <a:defRPr sz="3650">
                <a:solidFill>
                  <a:schemeClr val="bg1"/>
                </a:solidFill>
                <a:latin typeface="+mj-lt"/>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2742229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Image with Running Title" preserve="1" userDrawn="1">
  <p:cSld name="Image with Running Titl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6102350" cy="6858000"/>
          </a:xfrm>
          <a:prstGeom prst="rect">
            <a:avLst/>
          </a:prstGeom>
          <a:solidFill>
            <a:schemeClr val="accent4"/>
          </a:solidFill>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6" name="Title 5">
            <a:extLst>
              <a:ext uri="{FF2B5EF4-FFF2-40B4-BE49-F238E27FC236}">
                <a16:creationId xmlns:a16="http://schemas.microsoft.com/office/drawing/2014/main" id="{44D5F9EC-5A6C-4879-A017-2328F8C83E14}"/>
              </a:ext>
            </a:extLst>
          </p:cNvPr>
          <p:cNvSpPr>
            <a:spLocks noGrp="1"/>
          </p:cNvSpPr>
          <p:nvPr>
            <p:ph type="title"/>
          </p:nvPr>
        </p:nvSpPr>
        <p:spPr>
          <a:xfrm>
            <a:off x="695325" y="692151"/>
            <a:ext cx="4968627" cy="344710"/>
          </a:xfrm>
        </p:spPr>
        <p:txBody>
          <a:bodyPr>
            <a:spAutoFit/>
          </a:bodyPr>
          <a:lstStyle>
            <a:lvl1pPr>
              <a:lnSpc>
                <a:spcPct val="80000"/>
              </a:lnSpc>
              <a:defRPr sz="2800">
                <a:solidFill>
                  <a:schemeClr val="bg1"/>
                </a:solidFill>
              </a:defRPr>
            </a:lvl1pPr>
          </a:lstStyle>
          <a:p>
            <a:r>
              <a:rPr lang="en-US"/>
              <a:t>Click to edit Master title style</a:t>
            </a:r>
            <a:endParaRPr lang="en-GB" dirty="0"/>
          </a:p>
        </p:txBody>
      </p:sp>
      <p:pic>
        <p:nvPicPr>
          <p:cNvPr id="7" name="Picture 6">
            <a:extLst>
              <a:ext uri="{FF2B5EF4-FFF2-40B4-BE49-F238E27FC236}">
                <a16:creationId xmlns:a16="http://schemas.microsoft.com/office/drawing/2014/main" id="{D5181FDD-0587-4ABA-918B-33378A0AD21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6649141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bwMode="gray">
          <a:xfrm>
            <a:off x="7752184" y="1809000"/>
            <a:ext cx="3240000" cy="3240000"/>
          </a:xfrm>
          <a:prstGeom prst="ellipse">
            <a:avLst/>
          </a:prstGeom>
          <a:solidFill>
            <a:schemeClr val="tx2"/>
          </a:solidFill>
        </p:spPr>
        <p:txBody>
          <a:bodyPr anchor="ctr"/>
          <a:lstStyle>
            <a:lvl1pPr marL="0" indent="0" algn="ctr">
              <a:spcBef>
                <a:spcPts val="0"/>
              </a:spcBef>
              <a:buFontTx/>
              <a:buNone/>
              <a:defRPr sz="2000">
                <a:solidFill>
                  <a:srgbClr val="FFFFFF"/>
                </a:solidFill>
                <a:latin typeface="+mj-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333007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a:prstGeom prst="rect">
            <a:avLst/>
          </a:prstGeom>
        </p:spPr>
        <p:txBody>
          <a:bodyPr/>
          <a:lstStyle>
            <a:lvl1pPr>
              <a:defRPr sz="1600">
                <a:latin typeface="SwissReSans" pitchFamily="34" charset="0"/>
              </a:defRPr>
            </a:lvl1pPr>
            <a:lvl2pPr>
              <a:defRPr sz="1400">
                <a:latin typeface="SwissReSans" pitchFamily="34" charset="0"/>
              </a:defRPr>
            </a:lvl2pPr>
            <a:lvl3pPr>
              <a:defRPr sz="1400">
                <a:latin typeface="SwissReSans" pitchFamily="34" charset="0"/>
              </a:defRPr>
            </a:lvl3pPr>
            <a:lvl4pPr>
              <a:defRPr sz="1400">
                <a:latin typeface="SwissReSans" pitchFamily="34" charset="0"/>
              </a:defRPr>
            </a:lvl4pPr>
            <a:lvl5pPr>
              <a:defRPr sz="14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7"/>
          <p:cNvSpPr>
            <a:spLocks noGrp="1"/>
          </p:cNvSpPr>
          <p:nvPr>
            <p:ph type="title"/>
          </p:nvPr>
        </p:nvSpPr>
        <p:spPr/>
        <p:txBody>
          <a:body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bwMode="gray">
          <a:xfrm>
            <a:off x="8702581" y="2349000"/>
            <a:ext cx="2160000" cy="2160000"/>
          </a:xfrm>
          <a:prstGeom prst="ellipse">
            <a:avLst/>
          </a:prstGeom>
          <a:solidFill>
            <a:schemeClr val="tx2"/>
          </a:soli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712536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p:nvPr>
        </p:nvSpPr>
        <p:spPr bwMode="gray">
          <a:xfrm>
            <a:off x="0" y="0"/>
            <a:ext cx="12192000" cy="6858000"/>
          </a:xfrm>
          <a:prstGeom prst="rect">
            <a:avLst/>
          </a:prstGeo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7014012" y="1196752"/>
            <a:ext cx="4464496" cy="4464496"/>
          </a:xfrm>
          <a:prstGeom prst="ellipse">
            <a:avLst/>
          </a:prstGeom>
          <a:solidFill>
            <a:schemeClr val="tx2"/>
          </a:soli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11" name="Picture 10">
            <a:extLst>
              <a:ext uri="{FF2B5EF4-FFF2-40B4-BE49-F238E27FC236}">
                <a16:creationId xmlns:a16="http://schemas.microsoft.com/office/drawing/2014/main" id="{46FACE8D-4971-4302-B214-E3178A1DD5A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1501522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solidFill>
          <a:schemeClr val="tx2"/>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id="{16F7AA4C-CEA0-4838-9DF9-2F5534114B93}"/>
              </a:ext>
            </a:extLst>
          </p:cNvPr>
          <p:cNvSpPr>
            <a:spLocks noGrp="1"/>
          </p:cNvSpPr>
          <p:nvPr>
            <p:ph type="pic" sz="quarter" idx="13" hasCustomPrompt="1"/>
          </p:nvPr>
        </p:nvSpPr>
        <p:spPr bwMode="gray">
          <a:xfrm>
            <a:off x="0" y="0"/>
            <a:ext cx="12192000" cy="6858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GB"/>
              <a:t>Bild durch Klicken auf Symbol hinzufügen</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dirty="0"/>
          </a:p>
        </p:txBody>
      </p:sp>
      <p:sp>
        <p:nvSpPr>
          <p:cNvPr id="9" name="Footer">
            <a:extLst>
              <a:ext uri="{FF2B5EF4-FFF2-40B4-BE49-F238E27FC236}">
                <a16:creationId xmlns:a16="http://schemas.microsoft.com/office/drawing/2014/main"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10" name="Textplatzhalter 4">
            <a:extLst>
              <a:ext uri="{FF2B5EF4-FFF2-40B4-BE49-F238E27FC236}">
                <a16:creationId xmlns:a16="http://schemas.microsoft.com/office/drawing/2014/main"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1" name="Textplatzhalter 4">
            <a:extLst>
              <a:ext uri="{FF2B5EF4-FFF2-40B4-BE49-F238E27FC236}">
                <a16:creationId xmlns:a16="http://schemas.microsoft.com/office/drawing/2014/main"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2" name="Textplatzhalter 4">
            <a:extLst>
              <a:ext uri="{FF2B5EF4-FFF2-40B4-BE49-F238E27FC236}">
                <a16:creationId xmlns:a16="http://schemas.microsoft.com/office/drawing/2014/main"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15" name="Picture 14">
            <a:extLst>
              <a:ext uri="{FF2B5EF4-FFF2-40B4-BE49-F238E27FC236}">
                <a16:creationId xmlns:a16="http://schemas.microsoft.com/office/drawing/2014/main" id="{06E11B11-D5F0-442F-A2E0-3C11E19A35C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3030868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a:prstGeom prst="rect">
            <a:avLst/>
          </a:prstGeo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7" name="Picture Placeholder 3">
            <a:extLst>
              <a:ext uri="{FF2B5EF4-FFF2-40B4-BE49-F238E27FC236}">
                <a16:creationId xmlns:a16="http://schemas.microsoft.com/office/drawing/2014/main"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endParaRPr lang="en-GB" noProof="0" dirty="0"/>
          </a:p>
        </p:txBody>
      </p:sp>
      <p:sp>
        <p:nvSpPr>
          <p:cNvPr id="18" name="Picture Placeholder 3">
            <a:extLst>
              <a:ext uri="{FF2B5EF4-FFF2-40B4-BE49-F238E27FC236}">
                <a16:creationId xmlns:a16="http://schemas.microsoft.com/office/drawing/2014/main"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19" name="Text Placeholder 6">
            <a:extLst>
              <a:ext uri="{FF2B5EF4-FFF2-40B4-BE49-F238E27FC236}">
                <a16:creationId xmlns:a16="http://schemas.microsoft.com/office/drawing/2014/main" id="{9679A695-226D-4550-AC5F-CF13DA1C3EA2}"/>
              </a:ext>
            </a:extLst>
          </p:cNvPr>
          <p:cNvSpPr>
            <a:spLocks noGrp="1"/>
          </p:cNvSpPr>
          <p:nvPr>
            <p:ph type="body" sz="quarter" idx="19" hasCustomPrompt="1"/>
          </p:nvPr>
        </p:nvSpPr>
        <p:spPr>
          <a:xfrm>
            <a:off x="5050638" y="2641930"/>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0" name="Text Placeholder 6">
            <a:extLst>
              <a:ext uri="{FF2B5EF4-FFF2-40B4-BE49-F238E27FC236}">
                <a16:creationId xmlns:a16="http://schemas.microsoft.com/office/drawing/2014/main" id="{58FFF6C9-8B70-45DC-9C06-54DD5B87AFFB}"/>
              </a:ext>
            </a:extLst>
          </p:cNvPr>
          <p:cNvSpPr>
            <a:spLocks noGrp="1"/>
          </p:cNvSpPr>
          <p:nvPr>
            <p:ph type="body" sz="quarter" idx="20" hasCustomPrompt="1"/>
          </p:nvPr>
        </p:nvSpPr>
        <p:spPr>
          <a:xfrm>
            <a:off x="5050638" y="2827874"/>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1" name="Text Placeholder 6">
            <a:extLst>
              <a:ext uri="{FF2B5EF4-FFF2-40B4-BE49-F238E27FC236}">
                <a16:creationId xmlns:a16="http://schemas.microsoft.com/office/drawing/2014/main" id="{2F9034A3-A308-4153-AEC9-209C0E14C84B}"/>
              </a:ext>
            </a:extLst>
          </p:cNvPr>
          <p:cNvSpPr>
            <a:spLocks noGrp="1"/>
          </p:cNvSpPr>
          <p:nvPr>
            <p:ph type="body" sz="quarter" idx="21" hasCustomPrompt="1"/>
          </p:nvPr>
        </p:nvSpPr>
        <p:spPr>
          <a:xfrm>
            <a:off x="8361630" y="2641930"/>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2" name="Text Placeholder 6">
            <a:extLst>
              <a:ext uri="{FF2B5EF4-FFF2-40B4-BE49-F238E27FC236}">
                <a16:creationId xmlns:a16="http://schemas.microsoft.com/office/drawing/2014/main" id="{ADD3A46A-9F03-452A-97A6-168C6640720F}"/>
              </a:ext>
            </a:extLst>
          </p:cNvPr>
          <p:cNvSpPr>
            <a:spLocks noGrp="1"/>
          </p:cNvSpPr>
          <p:nvPr>
            <p:ph type="body" sz="quarter" idx="22" hasCustomPrompt="1"/>
          </p:nvPr>
        </p:nvSpPr>
        <p:spPr>
          <a:xfrm>
            <a:off x="8361630" y="2827874"/>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3" name="Picture Placeholder 3">
            <a:extLst>
              <a:ext uri="{FF2B5EF4-FFF2-40B4-BE49-F238E27FC236}">
                <a16:creationId xmlns:a16="http://schemas.microsoft.com/office/drawing/2014/main"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24" name="Picture Placeholder 3">
            <a:extLst>
              <a:ext uri="{FF2B5EF4-FFF2-40B4-BE49-F238E27FC236}">
                <a16:creationId xmlns:a16="http://schemas.microsoft.com/office/drawing/2014/main"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25" name="Text Placeholder 6">
            <a:extLst>
              <a:ext uri="{FF2B5EF4-FFF2-40B4-BE49-F238E27FC236}">
                <a16:creationId xmlns:a16="http://schemas.microsoft.com/office/drawing/2014/main" id="{AFF0E09B-2153-4F77-903B-8AE289C2024D}"/>
              </a:ext>
            </a:extLst>
          </p:cNvPr>
          <p:cNvSpPr>
            <a:spLocks noGrp="1"/>
          </p:cNvSpPr>
          <p:nvPr>
            <p:ph type="body" sz="quarter" idx="25" hasCustomPrompt="1"/>
          </p:nvPr>
        </p:nvSpPr>
        <p:spPr>
          <a:xfrm>
            <a:off x="5050638" y="5345726"/>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6" name="Text Placeholder 6">
            <a:extLst>
              <a:ext uri="{FF2B5EF4-FFF2-40B4-BE49-F238E27FC236}">
                <a16:creationId xmlns:a16="http://schemas.microsoft.com/office/drawing/2014/main" id="{B6E4CA2D-F663-4612-8211-ABCBF0E3B4F2}"/>
              </a:ext>
            </a:extLst>
          </p:cNvPr>
          <p:cNvSpPr>
            <a:spLocks noGrp="1"/>
          </p:cNvSpPr>
          <p:nvPr>
            <p:ph type="body" sz="quarter" idx="26" hasCustomPrompt="1"/>
          </p:nvPr>
        </p:nvSpPr>
        <p:spPr>
          <a:xfrm>
            <a:off x="5050638" y="5531670"/>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7" name="Text Placeholder 6">
            <a:extLst>
              <a:ext uri="{FF2B5EF4-FFF2-40B4-BE49-F238E27FC236}">
                <a16:creationId xmlns:a16="http://schemas.microsoft.com/office/drawing/2014/main" id="{4679ECFC-69DE-448E-A790-E6DF1353CC66}"/>
              </a:ext>
            </a:extLst>
          </p:cNvPr>
          <p:cNvSpPr>
            <a:spLocks noGrp="1"/>
          </p:cNvSpPr>
          <p:nvPr>
            <p:ph type="body" sz="quarter" idx="27" hasCustomPrompt="1"/>
          </p:nvPr>
        </p:nvSpPr>
        <p:spPr>
          <a:xfrm>
            <a:off x="8361630" y="5345726"/>
            <a:ext cx="2845562" cy="169277"/>
          </a:xfrm>
          <a:prstGeom prst="rect">
            <a:avLst/>
          </a:prstGeom>
        </p:spPr>
        <p:txBody>
          <a:bodyPr wrap="none">
            <a:noAutofit/>
          </a:bodyPr>
          <a:lstStyle>
            <a:lvl1pPr marL="0" indent="0" algn="ctr">
              <a:lnSpc>
                <a:spcPct val="110000"/>
              </a:lnSpc>
              <a:spcBef>
                <a:spcPts val="0"/>
              </a:spcBef>
              <a:buNone/>
              <a:defRPr sz="11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28" name="Text Placeholder 6">
            <a:extLst>
              <a:ext uri="{FF2B5EF4-FFF2-40B4-BE49-F238E27FC236}">
                <a16:creationId xmlns:a16="http://schemas.microsoft.com/office/drawing/2014/main" id="{A2E08B10-5430-4825-9E65-D8235CD04078}"/>
              </a:ext>
            </a:extLst>
          </p:cNvPr>
          <p:cNvSpPr>
            <a:spLocks noGrp="1"/>
          </p:cNvSpPr>
          <p:nvPr>
            <p:ph type="body" sz="quarter" idx="28" hasCustomPrompt="1"/>
          </p:nvPr>
        </p:nvSpPr>
        <p:spPr>
          <a:xfrm>
            <a:off x="8361630" y="5531670"/>
            <a:ext cx="2845562" cy="356957"/>
          </a:xfrm>
          <a:prstGeom prst="rect">
            <a:avLst/>
          </a:prstGeom>
        </p:spPr>
        <p:txBody>
          <a:bodyPr wrap="square">
            <a:noAutofit/>
          </a:bodyPr>
          <a:lstStyle>
            <a:lvl1pPr marL="0" indent="0" algn="ctr">
              <a:lnSpc>
                <a:spcPct val="110000"/>
              </a:lnSpc>
              <a:spcBef>
                <a:spcPts val="0"/>
              </a:spcBef>
              <a:buNone/>
              <a:defRPr sz="11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29" name="Footer">
            <a:extLst>
              <a:ext uri="{FF2B5EF4-FFF2-40B4-BE49-F238E27FC236}">
                <a16:creationId xmlns:a16="http://schemas.microsoft.com/office/drawing/2014/main" id="{0A885EF8-5FBD-475E-BD95-4D0C7488BAE5}"/>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97E1FDA0-98DC-4461-AFB4-A7CBABC49D4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46854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0" y="0"/>
            <a:ext cx="4064000"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5E2C90A8-D632-4D32-AA86-6231D6EA8ACF}"/>
              </a:ext>
            </a:extLst>
          </p:cNvPr>
          <p:cNvSpPr>
            <a:spLocks noGrp="1"/>
          </p:cNvSpPr>
          <p:nvPr>
            <p:ph type="body" sz="quarter" idx="14" hasCustomPrompt="1"/>
          </p:nvPr>
        </p:nvSpPr>
        <p:spPr bwMode="gray">
          <a:xfrm>
            <a:off x="695325" y="1628774"/>
            <a:ext cx="3096420" cy="4392614"/>
          </a:xfrm>
          <a:prstGeom prst="rect">
            <a:avLst/>
          </a:prstGeo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9" name="Picture Placeholder 3">
            <a:extLst>
              <a:ext uri="{FF2B5EF4-FFF2-40B4-BE49-F238E27FC236}">
                <a16:creationId xmlns:a16="http://schemas.microsoft.com/office/drawing/2014/main"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30" name="Text Placeholder 6">
            <a:extLst>
              <a:ext uri="{FF2B5EF4-FFF2-40B4-BE49-F238E27FC236}">
                <a16:creationId xmlns:a16="http://schemas.microsoft.com/office/drawing/2014/main" id="{73E640E6-6F1D-478B-91DA-EF27860B8F0F}"/>
              </a:ext>
            </a:extLst>
          </p:cNvPr>
          <p:cNvSpPr>
            <a:spLocks noGrp="1"/>
          </p:cNvSpPr>
          <p:nvPr>
            <p:ph type="body" sz="quarter" idx="19" hasCustomPrompt="1"/>
          </p:nvPr>
        </p:nvSpPr>
        <p:spPr>
          <a:xfrm>
            <a:off x="4871219"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1" name="Text Placeholder 6">
            <a:extLst>
              <a:ext uri="{FF2B5EF4-FFF2-40B4-BE49-F238E27FC236}">
                <a16:creationId xmlns:a16="http://schemas.microsoft.com/office/drawing/2014/main" id="{31BD7495-9DC8-424C-9AA0-FAD0EABDACE3}"/>
              </a:ext>
            </a:extLst>
          </p:cNvPr>
          <p:cNvSpPr>
            <a:spLocks noGrp="1"/>
          </p:cNvSpPr>
          <p:nvPr>
            <p:ph type="body" sz="quarter" idx="20" hasCustomPrompt="1"/>
          </p:nvPr>
        </p:nvSpPr>
        <p:spPr>
          <a:xfrm>
            <a:off x="4871219"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2" name="Picture Placeholder 3">
            <a:extLst>
              <a:ext uri="{FF2B5EF4-FFF2-40B4-BE49-F238E27FC236}">
                <a16:creationId xmlns:a16="http://schemas.microsoft.com/office/drawing/2014/main"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endParaRPr lang="en-GB" noProof="0" dirty="0"/>
          </a:p>
        </p:txBody>
      </p:sp>
      <p:sp>
        <p:nvSpPr>
          <p:cNvPr id="33" name="Text Placeholder 6">
            <a:extLst>
              <a:ext uri="{FF2B5EF4-FFF2-40B4-BE49-F238E27FC236}">
                <a16:creationId xmlns:a16="http://schemas.microsoft.com/office/drawing/2014/main" id="{CF582FA5-0ACC-44FA-AD35-38027A4BC745}"/>
              </a:ext>
            </a:extLst>
          </p:cNvPr>
          <p:cNvSpPr>
            <a:spLocks noGrp="1"/>
          </p:cNvSpPr>
          <p:nvPr>
            <p:ph type="body" sz="quarter" idx="22" hasCustomPrompt="1"/>
          </p:nvPr>
        </p:nvSpPr>
        <p:spPr>
          <a:xfrm>
            <a:off x="7168977"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4" name="Text Placeholder 6">
            <a:extLst>
              <a:ext uri="{FF2B5EF4-FFF2-40B4-BE49-F238E27FC236}">
                <a16:creationId xmlns:a16="http://schemas.microsoft.com/office/drawing/2014/main" id="{34479282-0266-40A5-AD96-427D23FC8E24}"/>
              </a:ext>
            </a:extLst>
          </p:cNvPr>
          <p:cNvSpPr>
            <a:spLocks noGrp="1"/>
          </p:cNvSpPr>
          <p:nvPr>
            <p:ph type="body" sz="quarter" idx="23" hasCustomPrompt="1"/>
          </p:nvPr>
        </p:nvSpPr>
        <p:spPr>
          <a:xfrm>
            <a:off x="7168977"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5" name="Picture Placeholder 3">
            <a:extLst>
              <a:ext uri="{FF2B5EF4-FFF2-40B4-BE49-F238E27FC236}">
                <a16:creationId xmlns:a16="http://schemas.microsoft.com/office/drawing/2014/main"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36" name="Text Placeholder 6">
            <a:extLst>
              <a:ext uri="{FF2B5EF4-FFF2-40B4-BE49-F238E27FC236}">
                <a16:creationId xmlns:a16="http://schemas.microsoft.com/office/drawing/2014/main" id="{7134E3D5-1F39-4EBB-AA24-A2FD4F813D1A}"/>
              </a:ext>
            </a:extLst>
          </p:cNvPr>
          <p:cNvSpPr>
            <a:spLocks noGrp="1"/>
          </p:cNvSpPr>
          <p:nvPr>
            <p:ph type="body" sz="quarter" idx="25" hasCustomPrompt="1"/>
          </p:nvPr>
        </p:nvSpPr>
        <p:spPr>
          <a:xfrm>
            <a:off x="9469114" y="1883003"/>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37" name="Text Placeholder 6">
            <a:extLst>
              <a:ext uri="{FF2B5EF4-FFF2-40B4-BE49-F238E27FC236}">
                <a16:creationId xmlns:a16="http://schemas.microsoft.com/office/drawing/2014/main" id="{A4699E8E-78EB-413E-9E61-A75A1208CF0F}"/>
              </a:ext>
            </a:extLst>
          </p:cNvPr>
          <p:cNvSpPr>
            <a:spLocks noGrp="1"/>
          </p:cNvSpPr>
          <p:nvPr>
            <p:ph type="body" sz="quarter" idx="26" hasCustomPrompt="1"/>
          </p:nvPr>
        </p:nvSpPr>
        <p:spPr>
          <a:xfrm>
            <a:off x="9469114" y="2049899"/>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38" name="Picture Placeholder 3">
            <a:extLst>
              <a:ext uri="{FF2B5EF4-FFF2-40B4-BE49-F238E27FC236}">
                <a16:creationId xmlns:a16="http://schemas.microsoft.com/office/drawing/2014/main"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39" name="Text Placeholder 6">
            <a:extLst>
              <a:ext uri="{FF2B5EF4-FFF2-40B4-BE49-F238E27FC236}">
                <a16:creationId xmlns:a16="http://schemas.microsoft.com/office/drawing/2014/main" id="{86C79598-5718-4B97-9653-C258BACE02E8}"/>
              </a:ext>
            </a:extLst>
          </p:cNvPr>
          <p:cNvSpPr>
            <a:spLocks noGrp="1"/>
          </p:cNvSpPr>
          <p:nvPr>
            <p:ph type="body" sz="quarter" idx="28" hasCustomPrompt="1"/>
          </p:nvPr>
        </p:nvSpPr>
        <p:spPr>
          <a:xfrm>
            <a:off x="4871219"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0" name="Text Placeholder 6">
            <a:extLst>
              <a:ext uri="{FF2B5EF4-FFF2-40B4-BE49-F238E27FC236}">
                <a16:creationId xmlns:a16="http://schemas.microsoft.com/office/drawing/2014/main" id="{D1CD186E-C886-499B-8730-86302FB13D60}"/>
              </a:ext>
            </a:extLst>
          </p:cNvPr>
          <p:cNvSpPr>
            <a:spLocks noGrp="1"/>
          </p:cNvSpPr>
          <p:nvPr>
            <p:ph type="body" sz="quarter" idx="29" hasCustomPrompt="1"/>
          </p:nvPr>
        </p:nvSpPr>
        <p:spPr>
          <a:xfrm>
            <a:off x="4871219"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1" name="Picture Placeholder 3">
            <a:extLst>
              <a:ext uri="{FF2B5EF4-FFF2-40B4-BE49-F238E27FC236}">
                <a16:creationId xmlns:a16="http://schemas.microsoft.com/office/drawing/2014/main"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2" name="Text Placeholder 6">
            <a:extLst>
              <a:ext uri="{FF2B5EF4-FFF2-40B4-BE49-F238E27FC236}">
                <a16:creationId xmlns:a16="http://schemas.microsoft.com/office/drawing/2014/main" id="{CAD9D006-676C-4CB9-9E60-67322DE91D15}"/>
              </a:ext>
            </a:extLst>
          </p:cNvPr>
          <p:cNvSpPr>
            <a:spLocks noGrp="1"/>
          </p:cNvSpPr>
          <p:nvPr>
            <p:ph type="body" sz="quarter" idx="31" hasCustomPrompt="1"/>
          </p:nvPr>
        </p:nvSpPr>
        <p:spPr>
          <a:xfrm>
            <a:off x="7168977"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3" name="Text Placeholder 6">
            <a:extLst>
              <a:ext uri="{FF2B5EF4-FFF2-40B4-BE49-F238E27FC236}">
                <a16:creationId xmlns:a16="http://schemas.microsoft.com/office/drawing/2014/main" id="{50A073A5-04E0-4873-B0FB-802CADE36667}"/>
              </a:ext>
            </a:extLst>
          </p:cNvPr>
          <p:cNvSpPr>
            <a:spLocks noGrp="1"/>
          </p:cNvSpPr>
          <p:nvPr>
            <p:ph type="body" sz="quarter" idx="32" hasCustomPrompt="1"/>
          </p:nvPr>
        </p:nvSpPr>
        <p:spPr>
          <a:xfrm>
            <a:off x="7168977"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4" name="Picture Placeholder 3">
            <a:extLst>
              <a:ext uri="{FF2B5EF4-FFF2-40B4-BE49-F238E27FC236}">
                <a16:creationId xmlns:a16="http://schemas.microsoft.com/office/drawing/2014/main"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5" name="Text Placeholder 6">
            <a:extLst>
              <a:ext uri="{FF2B5EF4-FFF2-40B4-BE49-F238E27FC236}">
                <a16:creationId xmlns:a16="http://schemas.microsoft.com/office/drawing/2014/main" id="{F28B10EF-4A1F-4980-8CD3-519EB5DBC226}"/>
              </a:ext>
            </a:extLst>
          </p:cNvPr>
          <p:cNvSpPr>
            <a:spLocks noGrp="1"/>
          </p:cNvSpPr>
          <p:nvPr>
            <p:ph type="body" sz="quarter" idx="34" hasCustomPrompt="1"/>
          </p:nvPr>
        </p:nvSpPr>
        <p:spPr>
          <a:xfrm>
            <a:off x="9469114" y="3701784"/>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6" name="Text Placeholder 6">
            <a:extLst>
              <a:ext uri="{FF2B5EF4-FFF2-40B4-BE49-F238E27FC236}">
                <a16:creationId xmlns:a16="http://schemas.microsoft.com/office/drawing/2014/main" id="{7E8B1A89-1311-46C8-AABE-49A07C509AB6}"/>
              </a:ext>
            </a:extLst>
          </p:cNvPr>
          <p:cNvSpPr>
            <a:spLocks noGrp="1"/>
          </p:cNvSpPr>
          <p:nvPr>
            <p:ph type="body" sz="quarter" idx="35" hasCustomPrompt="1"/>
          </p:nvPr>
        </p:nvSpPr>
        <p:spPr>
          <a:xfrm>
            <a:off x="9469114" y="3868680"/>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47" name="Picture Placeholder 3">
            <a:extLst>
              <a:ext uri="{FF2B5EF4-FFF2-40B4-BE49-F238E27FC236}">
                <a16:creationId xmlns:a16="http://schemas.microsoft.com/office/drawing/2014/main"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48" name="Text Placeholder 6">
            <a:extLst>
              <a:ext uri="{FF2B5EF4-FFF2-40B4-BE49-F238E27FC236}">
                <a16:creationId xmlns:a16="http://schemas.microsoft.com/office/drawing/2014/main" id="{60DB6F48-FC4C-4A1D-9535-0E108AAFBE06}"/>
              </a:ext>
            </a:extLst>
          </p:cNvPr>
          <p:cNvSpPr>
            <a:spLocks noGrp="1"/>
          </p:cNvSpPr>
          <p:nvPr>
            <p:ph type="body" sz="quarter" idx="37" hasCustomPrompt="1"/>
          </p:nvPr>
        </p:nvSpPr>
        <p:spPr>
          <a:xfrm>
            <a:off x="4871219"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49" name="Text Placeholder 6">
            <a:extLst>
              <a:ext uri="{FF2B5EF4-FFF2-40B4-BE49-F238E27FC236}">
                <a16:creationId xmlns:a16="http://schemas.microsoft.com/office/drawing/2014/main" id="{A810E96A-A59E-44AE-B57E-8AF75CD1963D}"/>
              </a:ext>
            </a:extLst>
          </p:cNvPr>
          <p:cNvSpPr>
            <a:spLocks noGrp="1"/>
          </p:cNvSpPr>
          <p:nvPr>
            <p:ph type="body" sz="quarter" idx="38" hasCustomPrompt="1"/>
          </p:nvPr>
        </p:nvSpPr>
        <p:spPr>
          <a:xfrm>
            <a:off x="4871219"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0" name="Picture Placeholder 3">
            <a:extLst>
              <a:ext uri="{FF2B5EF4-FFF2-40B4-BE49-F238E27FC236}">
                <a16:creationId xmlns:a16="http://schemas.microsoft.com/office/drawing/2014/main"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51" name="Text Placeholder 6">
            <a:extLst>
              <a:ext uri="{FF2B5EF4-FFF2-40B4-BE49-F238E27FC236}">
                <a16:creationId xmlns:a16="http://schemas.microsoft.com/office/drawing/2014/main" id="{3A0551C6-CAE2-4890-8760-2733C7FDE739}"/>
              </a:ext>
            </a:extLst>
          </p:cNvPr>
          <p:cNvSpPr>
            <a:spLocks noGrp="1"/>
          </p:cNvSpPr>
          <p:nvPr>
            <p:ph type="body" sz="quarter" idx="40" hasCustomPrompt="1"/>
          </p:nvPr>
        </p:nvSpPr>
        <p:spPr>
          <a:xfrm>
            <a:off x="7168977"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52" name="Text Placeholder 6">
            <a:extLst>
              <a:ext uri="{FF2B5EF4-FFF2-40B4-BE49-F238E27FC236}">
                <a16:creationId xmlns:a16="http://schemas.microsoft.com/office/drawing/2014/main" id="{351C2CEF-8471-4D1A-B51B-ABA769D4AFD1}"/>
              </a:ext>
            </a:extLst>
          </p:cNvPr>
          <p:cNvSpPr>
            <a:spLocks noGrp="1"/>
          </p:cNvSpPr>
          <p:nvPr>
            <p:ph type="body" sz="quarter" idx="41" hasCustomPrompt="1"/>
          </p:nvPr>
        </p:nvSpPr>
        <p:spPr>
          <a:xfrm>
            <a:off x="7168977"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3" name="Picture Placeholder 3">
            <a:extLst>
              <a:ext uri="{FF2B5EF4-FFF2-40B4-BE49-F238E27FC236}">
                <a16:creationId xmlns:a16="http://schemas.microsoft.com/office/drawing/2014/main"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endParaRPr lang="en-GB" noProof="0" dirty="0"/>
          </a:p>
        </p:txBody>
      </p:sp>
      <p:sp>
        <p:nvSpPr>
          <p:cNvPr id="54" name="Text Placeholder 6">
            <a:extLst>
              <a:ext uri="{FF2B5EF4-FFF2-40B4-BE49-F238E27FC236}">
                <a16:creationId xmlns:a16="http://schemas.microsoft.com/office/drawing/2014/main" id="{57D9887A-55D1-49D2-8675-5240F864DA0B}"/>
              </a:ext>
            </a:extLst>
          </p:cNvPr>
          <p:cNvSpPr>
            <a:spLocks noGrp="1"/>
          </p:cNvSpPr>
          <p:nvPr>
            <p:ph type="body" sz="quarter" idx="43" hasCustomPrompt="1"/>
          </p:nvPr>
        </p:nvSpPr>
        <p:spPr>
          <a:xfrm>
            <a:off x="9469114" y="5523967"/>
            <a:ext cx="1902588" cy="153632"/>
          </a:xfrm>
          <a:prstGeom prst="rect">
            <a:avLst/>
          </a:prstGeom>
        </p:spPr>
        <p:txBody>
          <a:bodyPr wrap="none">
            <a:noAutofit/>
          </a:bodyPr>
          <a:lstStyle>
            <a:lvl1pPr marL="0" indent="0" algn="ctr">
              <a:lnSpc>
                <a:spcPct val="110000"/>
              </a:lnSpc>
              <a:spcBef>
                <a:spcPts val="0"/>
              </a:spcBef>
              <a:buNone/>
              <a:defRPr sz="1000" b="0">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endParaRPr lang="en-GB" noProof="0" dirty="0"/>
          </a:p>
        </p:txBody>
      </p:sp>
      <p:sp>
        <p:nvSpPr>
          <p:cNvPr id="55" name="Text Placeholder 6">
            <a:extLst>
              <a:ext uri="{FF2B5EF4-FFF2-40B4-BE49-F238E27FC236}">
                <a16:creationId xmlns:a16="http://schemas.microsoft.com/office/drawing/2014/main" id="{78D2D6D9-E53F-4A0D-BBF5-81D01913CD12}"/>
              </a:ext>
            </a:extLst>
          </p:cNvPr>
          <p:cNvSpPr>
            <a:spLocks noGrp="1"/>
          </p:cNvSpPr>
          <p:nvPr>
            <p:ph type="body" sz="quarter" idx="44" hasCustomPrompt="1"/>
          </p:nvPr>
        </p:nvSpPr>
        <p:spPr>
          <a:xfrm>
            <a:off x="9469114" y="5690863"/>
            <a:ext cx="1902588" cy="324512"/>
          </a:xfrm>
          <a:prstGeom prst="rect">
            <a:avLst/>
          </a:prstGeom>
        </p:spPr>
        <p:txBody>
          <a:bodyPr wrap="square">
            <a:noAutofit/>
          </a:bodyPr>
          <a:lstStyle>
            <a:lvl1pPr marL="0" indent="0" algn="ctr">
              <a:lnSpc>
                <a:spcPct val="110000"/>
              </a:lnSpc>
              <a:spcBef>
                <a:spcPts val="0"/>
              </a:spcBef>
              <a:buNone/>
              <a:defRPr sz="1000" b="0" i="1">
                <a:latin typeface="+mj-lt"/>
              </a:defRPr>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endParaRPr lang="en-GB" noProof="0" dirty="0"/>
          </a:p>
        </p:txBody>
      </p:sp>
      <p:sp>
        <p:nvSpPr>
          <p:cNvPr id="56" name="Footer">
            <a:extLst>
              <a:ext uri="{FF2B5EF4-FFF2-40B4-BE49-F238E27FC236}">
                <a16:creationId xmlns:a16="http://schemas.microsoft.com/office/drawing/2014/main" id="{3D92757B-1122-4A0B-B414-F2DE3CA792C1}"/>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C426CEA6-9165-494B-8B6B-50CFD71B87C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669564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a:prstGeom prst="rect">
            <a:avLst/>
          </a:prstGeo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background colour.</a:t>
            </a:r>
          </a:p>
        </p:txBody>
      </p:sp>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pic>
        <p:nvPicPr>
          <p:cNvPr id="6" name="Picture 5">
            <a:extLst>
              <a:ext uri="{FF2B5EF4-FFF2-40B4-BE49-F238E27FC236}">
                <a16:creationId xmlns:a16="http://schemas.microsoft.com/office/drawing/2014/main" id="{EA2A63EC-5EF9-42EB-87AC-080E3D9AC37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7034323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en-GB" dirty="0"/>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a:prstGeom prst="rect">
            <a:avLst/>
          </a:prstGeom>
        </p:spPr>
        <p:txBody>
          <a:bodyPr/>
          <a:lstStyle>
            <a:lvl1pPr marL="0" indent="0">
              <a:buFontTx/>
              <a:buNone/>
              <a:defRPr sz="5000">
                <a:solidFill>
                  <a:schemeClr val="tx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7" name="Picture 6">
            <a:extLst>
              <a:ext uri="{FF2B5EF4-FFF2-40B4-BE49-F238E27FC236}">
                <a16:creationId xmlns:a16="http://schemas.microsoft.com/office/drawing/2014/main" id="{D8913924-7E55-4DEB-9344-C7A01B1DC204}"/>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768372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7" name="Picture 6">
            <a:extLst>
              <a:ext uri="{FF2B5EF4-FFF2-40B4-BE49-F238E27FC236}">
                <a16:creationId xmlns:a16="http://schemas.microsoft.com/office/drawing/2014/main" id="{36671CCF-C9BC-4F22-90E4-6E7B684704B5}"/>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2898844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solidFill>
          <a:schemeClr val="tx2"/>
        </a:soli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a:prstGeom prst="rect">
            <a:avLst/>
          </a:prstGeom>
        </p:spPr>
        <p:txBody>
          <a:bodyPr anchor="t">
            <a:noAutofit/>
          </a:bodyPr>
          <a:lstStyle>
            <a:lvl1pPr marL="0" indent="0">
              <a:spcBef>
                <a:spcPts val="0"/>
              </a:spcBef>
              <a:buFontTx/>
              <a:buNone/>
              <a:defRPr sz="18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a:prstGeom prst="rect">
            <a:avLst/>
          </a:prstGeo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6" name="Picture 5">
            <a:extLst>
              <a:ext uri="{FF2B5EF4-FFF2-40B4-BE49-F238E27FC236}">
                <a16:creationId xmlns:a16="http://schemas.microsoft.com/office/drawing/2014/main" id="{6BAE3F41-0228-4F2D-A810-694255D621B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845790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a:prstGeom prst="rect">
            <a:avLst/>
          </a:prstGeo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a:prstGeom prst="rect">
            <a:avLst/>
          </a:prstGeom>
        </p:spPr>
        <p:txBody>
          <a:bodyPr anchor="t">
            <a:noAutofit/>
          </a:bodyPr>
          <a:lstStyle>
            <a:lvl1pPr marL="0" indent="0">
              <a:spcBef>
                <a:spcPts val="0"/>
              </a:spcBef>
              <a:buFontTx/>
              <a:buNone/>
              <a:defRPr sz="1200" b="0">
                <a:solidFill>
                  <a:schemeClr val="bg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a:prstGeom prst="rect">
            <a:avLst/>
          </a:prstGeo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7" name="Picture 6">
            <a:extLst>
              <a:ext uri="{FF2B5EF4-FFF2-40B4-BE49-F238E27FC236}">
                <a16:creationId xmlns:a16="http://schemas.microsoft.com/office/drawing/2014/main" id="{EB4AC966-AFEF-4F70-BB99-427CC62CC85B}"/>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127244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a:prstGeom prst="rect">
            <a:avLst/>
          </a:prstGeo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a:prstGeom prst="rect">
            <a:avLst/>
          </a:prstGeom>
        </p:spPr>
        <p:txBody>
          <a:bodyPr anchor="t">
            <a:noAutofit/>
          </a:bodyPr>
          <a:lstStyle>
            <a:lvl1pPr marL="0" indent="0">
              <a:spcBef>
                <a:spcPts val="0"/>
              </a:spcBef>
              <a:buFontTx/>
              <a:buNone/>
              <a:defRPr sz="1200" b="0">
                <a:solidFill>
                  <a:schemeClr val="tx1"/>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a:prstGeom prst="rect">
            <a:avLst/>
          </a:prstGeo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endParaRPr lang="en-GB" noProof="0" dirty="0"/>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a:prstGeom prst="rect">
            <a:avLst/>
          </a:prstGeom>
        </p:spPr>
        <p:txBody>
          <a:bodyPr/>
          <a:lstStyle>
            <a:lvl1pPr marL="0" indent="0">
              <a:buNone/>
              <a:defRPr sz="800">
                <a:solidFill>
                  <a:schemeClr val="bg1"/>
                </a:solidFill>
              </a:defRPr>
            </a:lvl1pPr>
          </a:lstStyle>
          <a:p>
            <a:r>
              <a:rPr lang="en-GB"/>
              <a:t> </a:t>
            </a:r>
            <a:endParaRPr lang="en-GB" dirty="0"/>
          </a:p>
        </p:txBody>
      </p:sp>
      <p:pic>
        <p:nvPicPr>
          <p:cNvPr id="7" name="Picture 6">
            <a:extLst>
              <a:ext uri="{FF2B5EF4-FFF2-40B4-BE49-F238E27FC236}">
                <a16:creationId xmlns:a16="http://schemas.microsoft.com/office/drawing/2014/main" id="{0CA0680F-E708-4728-A073-6D2BF4A270B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5015819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4541923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dirty="0"/>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5" name="Picture 4">
            <a:extLst>
              <a:ext uri="{FF2B5EF4-FFF2-40B4-BE49-F238E27FC236}">
                <a16:creationId xmlns:a16="http://schemas.microsoft.com/office/drawing/2014/main" id="{8253A523-C362-4115-ADCD-23BFF9854085}"/>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7" name="Picture 6">
            <a:extLst>
              <a:ext uri="{FF2B5EF4-FFF2-40B4-BE49-F238E27FC236}">
                <a16:creationId xmlns:a16="http://schemas.microsoft.com/office/drawing/2014/main" id="{402056A4-659D-413B-9699-269B3DA2C018}"/>
              </a:ext>
            </a:extLst>
          </p:cNvPr>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82302532"/>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135734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1" name="Title 2"/>
          <p:cNvSpPr txBox="1">
            <a:spLocks/>
          </p:cNvSpPr>
          <p:nvPr userDrawn="1"/>
        </p:nvSpPr>
        <p:spPr bwMode="black">
          <a:xfrm>
            <a:off x="695325" y="332656"/>
            <a:ext cx="11006445"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endParaRPr lang="en-GB" sz="2600" b="1" dirty="0">
              <a:solidFill>
                <a:schemeClr val="accent1"/>
              </a:solidFill>
            </a:endParaRPr>
          </a:p>
        </p:txBody>
      </p:sp>
    </p:spTree>
    <p:extLst>
      <p:ext uri="{BB962C8B-B14F-4D97-AF65-F5344CB8AC3E}">
        <p14:creationId xmlns:p14="http://schemas.microsoft.com/office/powerpoint/2010/main" val="1975744184"/>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27531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sp>
        <p:nvSpPr>
          <p:cNvPr id="13" name="Title 9"/>
          <p:cNvSpPr txBox="1">
            <a:spLocks/>
          </p:cNvSpPr>
          <p:nvPr userDrawn="1"/>
        </p:nvSpPr>
        <p:spPr bwMode="black">
          <a:xfrm>
            <a:off x="695324" y="692151"/>
            <a:ext cx="11017251" cy="63414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sz="4200" b="1" dirty="0">
                <a:latin typeface="+mj-lt"/>
              </a:rPr>
              <a:t>Societal topics</a:t>
            </a:r>
          </a:p>
        </p:txBody>
      </p:sp>
      <p:pic>
        <p:nvPicPr>
          <p:cNvPr id="5" name="Picture 4">
            <a:extLst>
              <a:ext uri="{FF2B5EF4-FFF2-40B4-BE49-F238E27FC236}">
                <a16:creationId xmlns:a16="http://schemas.microsoft.com/office/drawing/2014/main" id="{68669B16-5063-486F-808C-76CD5984C365}"/>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03045754"/>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5933886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11" imgW="270" imgH="270" progId="TCLayout.ActiveDocument.1">
                  <p:embed/>
                </p:oleObj>
              </mc:Choice>
              <mc:Fallback>
                <p:oleObj name="think-cell Slide" r:id="rId11" imgW="270" imgH="270" progId="TCLayout.ActiveDocument.1">
                  <p:embed/>
                  <p:pic>
                    <p:nvPicPr>
                      <p:cNvPr id="7" name="Object 6"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pic>
        <p:nvPicPr>
          <p:cNvPr id="13" name="Picture 12"/>
          <p:cNvPicPr>
            <a:picLocks/>
          </p:cNvPicPr>
          <p:nvPr userDrawn="1">
            <p:custDataLst>
              <p:tags r:id="rId5"/>
            </p:custDataLst>
          </p:nvPr>
        </p:nvPicPr>
        <p:blipFill>
          <a:blip r:embed="rId13">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6"/>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7"/>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4" name="Picture 13">
            <a:extLst>
              <a:ext uri="{FF2B5EF4-FFF2-40B4-BE49-F238E27FC236}">
                <a16:creationId xmlns:a16="http://schemas.microsoft.com/office/drawing/2014/main" id="{0F2F3B68-8FBA-4DE0-835A-EFA83B10653F}"/>
              </a:ext>
            </a:extLst>
          </p:cNvPr>
          <p:cNvPicPr>
            <a:picLocks noChangeAspect="1"/>
          </p:cNvPicPr>
          <p:nvPr userDrawn="1">
            <p:custDataLst>
              <p:tags r:id="rId8"/>
            </p:custDataLst>
          </p:nvPr>
        </p:nvPicPr>
        <p:blipFill>
          <a:blip r:embed="rId1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
        <p:nvSpPr>
          <p:cNvPr id="15" name="Footer">
            <a:extLst>
              <a:ext uri="{FF2B5EF4-FFF2-40B4-BE49-F238E27FC236}">
                <a16:creationId xmlns:a16="http://schemas.microsoft.com/office/drawing/2014/main" id="{C14BA3FE-7D9C-4215-A2C0-FA6D2729F704}"/>
              </a:ext>
            </a:extLst>
          </p:cNvPr>
          <p:cNvSpPr txBox="1">
            <a:spLocks/>
          </p:cNvSpPr>
          <p:nvPr userDrawn="1">
            <p:custDataLst>
              <p:tags r:id="rId9"/>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2020</a:t>
            </a:r>
          </a:p>
        </p:txBody>
      </p:sp>
    </p:spTree>
    <p:extLst>
      <p:ext uri="{BB962C8B-B14F-4D97-AF65-F5344CB8AC3E}">
        <p14:creationId xmlns:p14="http://schemas.microsoft.com/office/powerpoint/2010/main" val="1672459633"/>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286316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5225F540-1443-430B-95C5-17D982ABA00D}"/>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70894608"/>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1_Section Header">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3"/>
            </p:custDataLst>
            <p:extLst>
              <p:ext uri="{D42A27DB-BD31-4B8C-83A1-F6EECF244321}">
                <p14:modId xmlns:p14="http://schemas.microsoft.com/office/powerpoint/2010/main" val="36240888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80000"/>
              </a:lnSpc>
              <a:spcBef>
                <a:spcPct val="0"/>
              </a:spcBef>
              <a:spcAft>
                <a:spcPct val="0"/>
              </a:spcAft>
            </a:pPr>
            <a:endParaRPr lang="en-GB" sz="4800" b="0" i="0" baseline="0" dirty="0">
              <a:latin typeface="SwissReSans Light" panose="020B0504020202020204" pitchFamily="34" charset="0"/>
              <a:ea typeface="+mj-ea"/>
              <a:cs typeface="+mj-cs"/>
              <a:sym typeface="SwissReSans Light" panose="020B0504020202020204" pitchFamily="34" charset="0"/>
            </a:endParaRPr>
          </a:p>
        </p:txBody>
      </p:sp>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dirty="0"/>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Date Placeholder 2"/>
          <p:cNvSpPr>
            <a:spLocks noGrp="1"/>
          </p:cNvSpPr>
          <p:nvPr>
            <p:ph type="dt" sz="half" idx="13"/>
          </p:nvPr>
        </p:nvSpPr>
        <p:spPr/>
        <p:txBody>
          <a:bodyPr/>
          <a:lstStyle/>
          <a:p>
            <a:endParaRPr lang="en-GB" dirty="0"/>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5"/>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1" name="Classification"/>
          <p:cNvSpPr txBox="1">
            <a:spLocks noChangeArrowheads="1"/>
          </p:cNvSpPr>
          <p:nvPr userDrawn="1">
            <p:custDataLst>
              <p:tags r:id="rId6"/>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2" name="Footer"/>
          <p:cNvSpPr txBox="1">
            <a:spLocks/>
          </p:cNvSpPr>
          <p:nvPr userDrawn="1">
            <p:custDataLst>
              <p:tags r:id="rId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13" name="Picture 12">
            <a:extLst>
              <a:ext uri="{FF2B5EF4-FFF2-40B4-BE49-F238E27FC236}">
                <a16:creationId xmlns:a16="http://schemas.microsoft.com/office/drawing/2014/main" id="{11BA9CA4-660A-4D76-9C12-0B9C7B6A10A2}"/>
              </a:ext>
            </a:extLst>
          </p:cNvPr>
          <p:cNvPicPr>
            <a:picLocks noChangeAspect="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93873320"/>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5241952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0"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510626391"/>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6561330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4"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4"/>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p>
            <a:r>
              <a:rPr lang="en-GB" dirty="0"/>
              <a:t>Click to edit Master title style</a:t>
            </a:r>
          </a:p>
        </p:txBody>
      </p:sp>
    </p:spTree>
    <p:extLst>
      <p:ext uri="{BB962C8B-B14F-4D97-AF65-F5344CB8AC3E}">
        <p14:creationId xmlns:p14="http://schemas.microsoft.com/office/powerpoint/2010/main" val="229869950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 Color Only" preserve="1" userDrawn="1">
  <p:cSld name="Title Slide - Color Only">
    <p:bg bwMode="gray">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8" name="Picture 7">
            <a:extLst>
              <a:ext uri="{FF2B5EF4-FFF2-40B4-BE49-F238E27FC236}">
                <a16:creationId xmlns:a16="http://schemas.microsoft.com/office/drawing/2014/main" id="{113236B5-5EB2-4517-88B8-20C36494C88C}"/>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6352253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1556938526"/>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p>
        </p:txBody>
      </p:sp>
      <p:sp>
        <p:nvSpPr>
          <p:cNvPr id="6" name="Date Placeholder 5"/>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4"/>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4" name="Picture 3">
            <a:extLst>
              <a:ext uri="{FF2B5EF4-FFF2-40B4-BE49-F238E27FC236}">
                <a16:creationId xmlns:a16="http://schemas.microsoft.com/office/drawing/2014/main" id="{C8B1A8C9-4F91-4587-B678-5A229AE1221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16101499"/>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a:xfrm>
            <a:off x="695325" y="692151"/>
            <a:ext cx="4920621" cy="692647"/>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62178328"/>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695325" y="1628773"/>
            <a:ext cx="4920623" cy="4392614"/>
          </a:xfrm>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955240334"/>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5" name="Textplatzhalter 4"/>
          <p:cNvSpPr>
            <a:spLocks noGrp="1"/>
          </p:cNvSpPr>
          <p:nvPr>
            <p:ph type="body" sz="quarter" idx="13"/>
          </p:nvPr>
        </p:nvSpPr>
        <p:spPr>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dirty="0"/>
              <a:t>Click to edit Master text styles</a:t>
            </a:r>
          </a:p>
        </p:txBody>
      </p:sp>
    </p:spTree>
    <p:extLst>
      <p:ext uri="{BB962C8B-B14F-4D97-AF65-F5344CB8AC3E}">
        <p14:creationId xmlns:p14="http://schemas.microsoft.com/office/powerpoint/2010/main" val="1232634597"/>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Title 7"/>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p>
            <a:endParaRPr lang="en-GB" dirty="0"/>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12" name="Textplatzhalter 4"/>
          <p:cNvSpPr>
            <a:spLocks noGrp="1"/>
          </p:cNvSpPr>
          <p:nvPr>
            <p:ph type="body" sz="quarter" idx="13"/>
          </p:nvPr>
        </p:nvSpPr>
        <p:spPr>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1883937509"/>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custDataLst>
              <p:tags r:id="rId2"/>
            </p:custDataLst>
          </p:nvPr>
        </p:nvSpPr>
        <p:spPr>
          <a:xfrm>
            <a:off x="11414762" y="6472238"/>
            <a:ext cx="287008" cy="182562"/>
          </a:xfrm>
        </p:spPr>
        <p:txBody>
          <a:bodyPr/>
          <a:lstStyle>
            <a:lvl1pPr>
              <a:defRPr>
                <a:latin typeface="+mj-lt"/>
              </a:defRPr>
            </a:lvl1pPr>
          </a:lstStyle>
          <a:p>
            <a:fld id="{5E4D2043-7E31-4A53-BD33-72A88E682172}" type="slidenum">
              <a:rPr lang="en-GB" smtClean="0"/>
              <a:pPr/>
              <a:t>‹#›</a:t>
            </a:fld>
            <a:endParaRPr lang="en-GB" dirty="0"/>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294723522"/>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black">
          <a:xfrm>
            <a:off x="695325" y="1628775"/>
            <a:ext cx="991317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dirty="0"/>
              <a:t>Click to edit Master title style</a:t>
            </a:r>
          </a:p>
        </p:txBody>
      </p:sp>
      <p:sp>
        <p:nvSpPr>
          <p:cNvPr id="3" name="Date Placeholder 2"/>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3"/>
            </p:custDataLst>
          </p:nvPr>
        </p:nvSpPr>
        <p:spPr>
          <a:xfrm>
            <a:off x="11414762" y="6472238"/>
            <a:ext cx="287008" cy="182562"/>
          </a:xfrm>
        </p:spPr>
        <p:txBody>
          <a:bodyPr/>
          <a:lstStyle/>
          <a:p>
            <a:fld id="{5E4D2043-7E31-4A53-BD33-72A88E682172}" type="slidenum">
              <a:rPr lang="en-GB" smtClean="0"/>
              <a:pPr/>
              <a:t>‹#›</a:t>
            </a:fld>
            <a:endParaRPr lang="en-GB" dirty="0"/>
          </a:p>
        </p:txBody>
      </p:sp>
      <p:sp>
        <p:nvSpPr>
          <p:cNvPr id="9" name="Text Placeholder 9"/>
          <p:cNvSpPr>
            <a:spLocks noGrp="1"/>
          </p:cNvSpPr>
          <p:nvPr>
            <p:ph type="body" sz="quarter" idx="13"/>
          </p:nvPr>
        </p:nvSpPr>
        <p:spPr>
          <a:xfrm>
            <a:off x="695325" y="3573016"/>
            <a:ext cx="991317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dirty="0"/>
              <a:t>Click to edit Master text styles</a:t>
            </a:r>
          </a:p>
        </p:txBody>
      </p:sp>
      <p:sp>
        <p:nvSpPr>
          <p:cNvPr id="10"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Footer"/>
          <p:cNvSpPr txBox="1">
            <a:spLocks/>
          </p:cNvSpPr>
          <p:nvPr userDrawn="1">
            <p:custDataLst>
              <p:tags r:id="rId5"/>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GB" sz="1000" b="0" kern="1200" dirty="0">
                <a:solidFill>
                  <a:srgbClr val="283E36"/>
                </a:solidFill>
                <a:latin typeface="SwissReSans" pitchFamily="34" charset="0"/>
                <a:ea typeface="+mn-ea"/>
                <a:cs typeface="+mn-cs"/>
              </a:rPr>
              <a:t>Sustainability Highlights | March 2019</a:t>
            </a:r>
          </a:p>
        </p:txBody>
      </p:sp>
      <p:pic>
        <p:nvPicPr>
          <p:cNvPr id="6" name="Picture 5">
            <a:extLst>
              <a:ext uri="{FF2B5EF4-FFF2-40B4-BE49-F238E27FC236}">
                <a16:creationId xmlns:a16="http://schemas.microsoft.com/office/drawing/2014/main" id="{C7834D49-3957-4CE9-942A-3EF1857CB721}"/>
              </a:ext>
            </a:extLst>
          </p:cNvPr>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763886094"/>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18"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GB" dirty="0"/>
              <a:t>Click to edit Master title style</a:t>
            </a:r>
          </a:p>
        </p:txBody>
      </p:sp>
      <p:sp>
        <p:nvSpPr>
          <p:cNvPr id="9" name="Date Placeholder 8"/>
          <p:cNvSpPr>
            <a:spLocks noGrp="1"/>
          </p:cNvSpPr>
          <p:nvPr>
            <p:ph type="dt" sz="half" idx="10"/>
          </p:nvPr>
        </p:nvSpPr>
        <p:spPr/>
        <p:txBody>
          <a:bodyPr/>
          <a:lstStyle>
            <a:lvl1pPr eaLnBrk="1">
              <a:defRPr/>
            </a:lvl1pPr>
          </a:lstStyle>
          <a:p>
            <a:endParaRPr lang="en-GB" dirty="0"/>
          </a:p>
        </p:txBody>
      </p:sp>
      <p:sp>
        <p:nvSpPr>
          <p:cNvPr id="10" name="Slide Number Placeholder 9"/>
          <p:cNvSpPr>
            <a:spLocks noGrp="1"/>
          </p:cNvSpPr>
          <p:nvPr>
            <p:ph type="sldNum" sz="quarter" idx="11"/>
          </p:nvPr>
        </p:nvSpPr>
        <p:spPr/>
        <p:txBody>
          <a:bodyPr/>
          <a:lstStyle/>
          <a:p>
            <a:fld id="{8E9F59B9-8094-4618-B073-21DD649DF751}" type="slidenum">
              <a:rPr lang="en-GB" smtClean="0"/>
              <a:pPr/>
              <a:t>‹#›</a:t>
            </a:fld>
            <a:endParaRPr lang="en-GB" dirty="0"/>
          </a:p>
        </p:txBody>
      </p:sp>
      <p:sp>
        <p:nvSpPr>
          <p:cNvPr id="11" name="Footer Placeholder 10"/>
          <p:cNvSpPr>
            <a:spLocks noGrp="1"/>
          </p:cNvSpPr>
          <p:nvPr>
            <p:ph type="ftr" sz="quarter" idx="12"/>
          </p:nvPr>
        </p:nvSpPr>
        <p:spPr/>
        <p:txBody>
          <a:bodyPr/>
          <a:lstStyle>
            <a:lvl1pPr eaLnBrk="1">
              <a:defRPr/>
            </a:lvl1pPr>
          </a:lstStyle>
          <a:p>
            <a:endParaRPr lang="en-GB" dirty="0"/>
          </a:p>
        </p:txBody>
      </p:sp>
      <p:sp>
        <p:nvSpPr>
          <p:cNvPr id="6" name="Rectangle 3"/>
          <p:cNvSpPr>
            <a:spLocks noGrp="1" noChangeArrowheads="1"/>
          </p:cNvSpPr>
          <p:nvPr userDrawn="1">
            <p:ph type="subTitle" idx="1"/>
          </p:nvPr>
        </p:nvSpPr>
        <p:spPr>
          <a:xfrm>
            <a:off x="1828800" y="3886200"/>
            <a:ext cx="8534400" cy="1752600"/>
          </a:xfrm>
          <a:prstGeom prst="rect">
            <a:avLst/>
          </a:prstGeom>
        </p:spPr>
        <p:txBody>
          <a:bodyPr/>
          <a:lstStyle>
            <a:lvl1pPr eaLnBrk="1">
              <a:defRPr/>
            </a:lvl1pPr>
          </a:lstStyle>
          <a:p>
            <a:endParaRPr lang="en-GB" dirty="0"/>
          </a:p>
        </p:txBody>
      </p:sp>
    </p:spTree>
    <p:extLst>
      <p:ext uri="{BB962C8B-B14F-4D97-AF65-F5344CB8AC3E}">
        <p14:creationId xmlns:p14="http://schemas.microsoft.com/office/powerpoint/2010/main" val="3936425839"/>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Content" preserve="1"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2" name="think-cell Slide" r:id="rId6" imgW="216" imgH="216" progId="TCLayout.ActiveDocument.1">
                  <p:embed/>
                </p:oleObj>
              </mc:Choice>
              <mc:Fallback>
                <p:oleObj name="think-cell Slide" r:id="rId6" imgW="216" imgH="216"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itle 4"/>
          <p:cNvSpPr>
            <a:spLocks noGrp="1"/>
          </p:cNvSpPr>
          <p:nvPr>
            <p:ph type="title"/>
          </p:nvPr>
        </p:nvSpPr>
        <p:spPr/>
        <p:txBody>
          <a:bodyPr/>
          <a:lstStyle/>
          <a:p>
            <a:r>
              <a:rPr lang="en-GB" dirty="0"/>
              <a:t>Click to edit Master title style</a:t>
            </a:r>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custDataLst>
              <p:tags r:id="rId4"/>
            </p:custDataLst>
          </p:nvPr>
        </p:nvSpPr>
        <p:spPr>
          <a:xfrm>
            <a:off x="11414762" y="6472238"/>
            <a:ext cx="287008" cy="182562"/>
          </a:xfrm>
        </p:spPr>
        <p:txBody>
          <a:body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317562358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 Color Horizontal" preserve="1" userDrawn="1">
  <p:cSld name="Title Slide - Color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id="{99C2B0CA-DCC3-40A9-9300-09EFCA6635C3}"/>
              </a:ext>
            </a:extLst>
          </p:cNvPr>
          <p:cNvSpPr/>
          <p:nvPr userDrawn="1">
            <p:custDataLst>
              <p:tags r:id="rId2"/>
            </p:custDataLst>
          </p:nvPr>
        </p:nvSpPr>
        <p:spPr bwMode="gray">
          <a:xfrm>
            <a:off x="0" y="0"/>
            <a:ext cx="12192000" cy="3429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a:prstGeom prst="rect">
            <a:avLst/>
          </a:prstGeo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dirty="0"/>
          </a:p>
        </p:txBody>
      </p:sp>
      <p:sp>
        <p:nvSpPr>
          <p:cNvPr id="3" name="Subtitle 2"/>
          <p:cNvSpPr>
            <a:spLocks noGrp="1"/>
          </p:cNvSpPr>
          <p:nvPr>
            <p:ph type="subTitle" idx="1"/>
          </p:nvPr>
        </p:nvSpPr>
        <p:spPr bwMode="white">
          <a:xfrm>
            <a:off x="695325" y="2996952"/>
            <a:ext cx="9913177" cy="288032"/>
          </a:xfrm>
          <a:prstGeom prst="rect">
            <a:avLst/>
          </a:prstGeom>
        </p:spPr>
        <p:txBody>
          <a:bodyPr/>
          <a:lstStyle>
            <a:lvl1pPr marL="0" indent="0" algn="l">
              <a:lnSpc>
                <a:spcPct val="100000"/>
              </a:lnSpc>
              <a:spcBef>
                <a:spcPts val="0"/>
              </a:spcBef>
              <a:buNone/>
              <a:defRPr sz="1800">
                <a:solidFill>
                  <a:srgbClr val="FFFFFF"/>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pic>
        <p:nvPicPr>
          <p:cNvPr id="10" name="Picture 9">
            <a:extLst>
              <a:ext uri="{FF2B5EF4-FFF2-40B4-BE49-F238E27FC236}">
                <a16:creationId xmlns:a16="http://schemas.microsoft.com/office/drawing/2014/main" id="{2B2FA9FC-467B-4423-88CF-1A221314491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1577338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22C09BC-DA84-49C0-9E93-275D1E87E8A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Slide" r:id="rId7" imgW="592" imgH="591" progId="TCLayout.ActiveDocument.1">
                  <p:embed/>
                </p:oleObj>
              </mc:Choice>
              <mc:Fallback>
                <p:oleObj name="think-cell Slide" r:id="rId7" imgW="592" imgH="591" progId="TCLayout.ActiveDocument.1">
                  <p:embed/>
                  <p:pic>
                    <p:nvPicPr>
                      <p:cNvPr id="4" name="Object 3" hidden="1">
                        <a:extLst>
                          <a:ext uri="{FF2B5EF4-FFF2-40B4-BE49-F238E27FC236}">
                            <a16:creationId xmlns:a16="http://schemas.microsoft.com/office/drawing/2014/main" id="{B22C09BC-DA84-49C0-9E93-275D1E87E8A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1A55A9A-0218-4BDD-BD24-4A4328104C6D}"/>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5" name="Title 4"/>
          <p:cNvSpPr>
            <a:spLocks noGrp="1"/>
          </p:cNvSpPr>
          <p:nvPr>
            <p:ph type="title"/>
          </p:nvPr>
        </p:nvSpPr>
        <p:spPr/>
        <p:txBody>
          <a:bodyPr/>
          <a:lstStyle>
            <a:lvl1pPr>
              <a:defRPr/>
            </a:lvl1pPr>
          </a:lstStyle>
          <a:p>
            <a:r>
              <a:rPr lang="en-GB"/>
              <a:t>Click to edit Master title style</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10" name="Slide Number Placeholder 4">
            <a:extLst>
              <a:ext uri="{FF2B5EF4-FFF2-40B4-BE49-F238E27FC236}">
                <a16:creationId xmlns:a16="http://schemas.microsoft.com/office/drawing/2014/main" id="{62D5C921-3A88-48EC-AF99-C8FA01276C3B}"/>
              </a:ext>
            </a:extLst>
          </p:cNvPr>
          <p:cNvSpPr>
            <a:spLocks noGrp="1"/>
          </p:cNvSpPr>
          <p:nvPr>
            <p:ph type="sldNum" sz="quarter" idx="4"/>
            <p:custDataLst>
              <p:tags r:id="rId5"/>
            </p:custDataLst>
          </p:nvPr>
        </p:nvSpPr>
        <p:spPr>
          <a:xfrm>
            <a:off x="11414762" y="6506907"/>
            <a:ext cx="287008" cy="144000"/>
          </a:xfrm>
          <a:prstGeom prst="rect">
            <a:avLst/>
          </a:prstGeom>
        </p:spPr>
        <p:txBody>
          <a:bodyPr vert="horz" wrap="none" lIns="0" tIns="0" rIns="0" bIns="0" rtlCol="0" anchor="b" anchorCtr="0"/>
          <a:lstStyle>
            <a:lvl1pPr algn="r">
              <a:defRPr sz="1000">
                <a:solidFill>
                  <a:srgbClr val="283E36"/>
                </a:solidFill>
                <a:latin typeface="SwissReSans Light" panose="020B0504020202020204" pitchFamily="34" charset="0"/>
              </a:defRPr>
            </a:lvl1pPr>
          </a:lstStyle>
          <a:p>
            <a:fld id="{5E4D2043-7E31-4A53-BD33-72A88E682172}" type="slidenum">
              <a:rPr lang="en-GB" smtClean="0"/>
              <a:pPr/>
              <a:t>‹#›</a:t>
            </a:fld>
            <a:endParaRPr lang="en-GB" dirty="0"/>
          </a:p>
        </p:txBody>
      </p:sp>
    </p:spTree>
    <p:extLst>
      <p:ext uri="{BB962C8B-B14F-4D97-AF65-F5344CB8AC3E}">
        <p14:creationId xmlns:p14="http://schemas.microsoft.com/office/powerpoint/2010/main" val="236010157"/>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7EB97E2-6130-4110-A19C-B3F2F831A74D}"/>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id="{F7EB97E2-6130-4110-A19C-B3F2F831A7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8C0D66A-6A51-4306-B024-07F9BF58133B}"/>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600" b="1" i="0" baseline="0" dirty="0">
              <a:latin typeface="SwissReSans Light" panose="020B0504020202020204" pitchFamily="34" charset="0"/>
              <a:ea typeface="+mj-ea"/>
              <a:cs typeface="+mj-cs"/>
              <a:sym typeface="SwissReSans Light" panose="020B0504020202020204" pitchFamily="34" charset="0"/>
            </a:endParaRPr>
          </a:p>
        </p:txBody>
      </p:sp>
      <p:sp>
        <p:nvSpPr>
          <p:cNvPr id="10" name="Picture Placeholder 7">
            <a:extLst>
              <a:ext uri="{FF2B5EF4-FFF2-40B4-BE49-F238E27FC236}">
                <a16:creationId xmlns:a16="http://schemas.microsoft.com/office/drawing/2014/main"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endParaRPr lang="en-GB" dirty="0"/>
          </a:p>
        </p:txBody>
      </p:sp>
      <p:sp>
        <p:nvSpPr>
          <p:cNvPr id="6" name="Date Placeholder 5"/>
          <p:cNvSpPr>
            <a:spLocks noGrp="1"/>
          </p:cNvSpPr>
          <p:nvPr>
            <p:ph type="dt" sz="half" idx="10"/>
          </p:nvPr>
        </p:nvSpPr>
        <p:spPr/>
        <p:txBody>
          <a:bodyPr/>
          <a:lstStyle/>
          <a:p>
            <a:endParaRPr lang="en-GB" dirty="0"/>
          </a:p>
        </p:txBody>
      </p:sp>
      <p:sp>
        <p:nvSpPr>
          <p:cNvPr id="7" name="Footer Placeholder 6"/>
          <p:cNvSpPr>
            <a:spLocks noGrp="1"/>
          </p:cNvSpPr>
          <p:nvPr>
            <p:ph type="ftr" sz="quarter" idx="11"/>
          </p:nvPr>
        </p:nvSpPr>
        <p:spPr/>
        <p:txBody>
          <a:bodyPr/>
          <a:lstStyle/>
          <a:p>
            <a:endParaRPr lang="en-GB" dirty="0"/>
          </a:p>
        </p:txBody>
      </p:sp>
      <p:sp>
        <p:nvSpPr>
          <p:cNvPr id="8" name="Slide Number Placeholder 7"/>
          <p:cNvSpPr>
            <a:spLocks noGrp="1"/>
          </p:cNvSpPr>
          <p:nvPr>
            <p:ph type="sldNum" sz="quarter" idx="12"/>
            <p:custDataLst>
              <p:tags r:id="rId5"/>
            </p:custDataLst>
          </p:nvPr>
        </p:nvSpPr>
        <p:spPr/>
        <p:txBody>
          <a:bodyPr/>
          <a:lstStyle>
            <a:lvl1pPr>
              <a:defRPr>
                <a:latin typeface="+mj-lt"/>
              </a:defRPr>
            </a:lvl1pPr>
          </a:lstStyle>
          <a:p>
            <a:fld id="{5E4D2043-7E31-4A53-BD33-72A88E682172}" type="slidenum">
              <a:rPr lang="en-GB" smtClean="0"/>
              <a:pPr/>
              <a:t>‹#›</a:t>
            </a:fld>
            <a:endParaRPr lang="en-GB" dirty="0"/>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endParaRPr lang="en-GB" dirty="0"/>
          </a:p>
        </p:txBody>
      </p:sp>
      <p:sp>
        <p:nvSpPr>
          <p:cNvPr id="5" name="Text Placeholder 4">
            <a:extLst>
              <a:ext uri="{FF2B5EF4-FFF2-40B4-BE49-F238E27FC236}">
                <a16:creationId xmlns:a16="http://schemas.microsoft.com/office/drawing/2014/main" id="{C20B8947-327C-427F-B775-4F62AC4C7113}"/>
              </a:ext>
            </a:extLst>
          </p:cNvPr>
          <p:cNvSpPr>
            <a:spLocks noGrp="1"/>
          </p:cNvSpPr>
          <p:nvPr>
            <p:ph type="body" sz="quarter" idx="14" hasCustomPrompt="1"/>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3" name="Text Placeholder 4">
            <a:extLst>
              <a:ext uri="{FF2B5EF4-FFF2-40B4-BE49-F238E27FC236}">
                <a16:creationId xmlns:a16="http://schemas.microsoft.com/office/drawing/2014/main" id="{7EC8F45C-BAFD-43A7-91EA-CF42FEBBAD8B}"/>
              </a:ext>
            </a:extLst>
          </p:cNvPr>
          <p:cNvSpPr>
            <a:spLocks noGrp="1"/>
          </p:cNvSpPr>
          <p:nvPr>
            <p:ph type="body" sz="quarter" idx="15" hasCustomPrompt="1"/>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4" name="Text Placeholder 4">
            <a:extLst>
              <a:ext uri="{FF2B5EF4-FFF2-40B4-BE49-F238E27FC236}">
                <a16:creationId xmlns:a16="http://schemas.microsoft.com/office/drawing/2014/main" id="{0949FF6D-ECD5-4EF9-B93A-911AAE13ACE9}"/>
              </a:ext>
            </a:extLst>
          </p:cNvPr>
          <p:cNvSpPr>
            <a:spLocks noGrp="1"/>
          </p:cNvSpPr>
          <p:nvPr>
            <p:ph type="body" sz="quarter" idx="16" hasCustomPrompt="1"/>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5" name="Text Placeholder 4">
            <a:extLst>
              <a:ext uri="{FF2B5EF4-FFF2-40B4-BE49-F238E27FC236}">
                <a16:creationId xmlns:a16="http://schemas.microsoft.com/office/drawing/2014/main" id="{8255D96C-685D-4030-9E22-9140C31C4976}"/>
              </a:ext>
            </a:extLst>
          </p:cNvPr>
          <p:cNvSpPr>
            <a:spLocks noGrp="1"/>
          </p:cNvSpPr>
          <p:nvPr>
            <p:ph type="body" sz="quarter" idx="17" hasCustomPrompt="1"/>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6" name="Text Placeholder 4">
            <a:extLst>
              <a:ext uri="{FF2B5EF4-FFF2-40B4-BE49-F238E27FC236}">
                <a16:creationId xmlns:a16="http://schemas.microsoft.com/office/drawing/2014/main" id="{93CDDBB4-45F4-4435-8E51-B805CE8785C6}"/>
              </a:ext>
            </a:extLst>
          </p:cNvPr>
          <p:cNvSpPr>
            <a:spLocks noGrp="1"/>
          </p:cNvSpPr>
          <p:nvPr>
            <p:ph type="body" sz="quarter" idx="18" hasCustomPrompt="1"/>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
        <p:nvSpPr>
          <p:cNvPr id="17" name="Text Placeholder 4">
            <a:extLst>
              <a:ext uri="{FF2B5EF4-FFF2-40B4-BE49-F238E27FC236}">
                <a16:creationId xmlns:a16="http://schemas.microsoft.com/office/drawing/2014/main" id="{00068D67-3239-43C4-8B4E-1F698F876A9B}"/>
              </a:ext>
            </a:extLst>
          </p:cNvPr>
          <p:cNvSpPr>
            <a:spLocks noGrp="1"/>
          </p:cNvSpPr>
          <p:nvPr>
            <p:ph type="body" sz="quarter" idx="19" hasCustomPrompt="1"/>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Edit Master text styles</a:t>
            </a:r>
            <a:endParaRPr lang="en-GB" dirty="0"/>
          </a:p>
        </p:txBody>
      </p:sp>
    </p:spTree>
    <p:extLst>
      <p:ext uri="{BB962C8B-B14F-4D97-AF65-F5344CB8AC3E}">
        <p14:creationId xmlns:p14="http://schemas.microsoft.com/office/powerpoint/2010/main" val="11605231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latin typeface="SwissReSans" pitchFamily="34" charset="0"/>
            </a:endParaRPr>
          </a:p>
        </p:txBody>
      </p:sp>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2338463D-5F28-4073-9DBF-7268BCEAC790}"/>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325781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de-DE"/>
              <a:t>Mastertitelformat bearbeiten</a:t>
            </a:r>
            <a:endParaRPr lang="en-GB" dirty="0"/>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GB" dirty="0"/>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rgbClr val="283E36"/>
              </a:solidFill>
              <a:latin typeface="SwissReSans" pitchFamily="34" charset="0"/>
            </a:endParaRPr>
          </a:p>
        </p:txBody>
      </p:sp>
      <p:pic>
        <p:nvPicPr>
          <p:cNvPr id="6" name="Picture 5">
            <a:extLst>
              <a:ext uri="{FF2B5EF4-FFF2-40B4-BE49-F238E27FC236}">
                <a16:creationId xmlns:a16="http://schemas.microsoft.com/office/drawing/2014/main" id="{8A194AB8-A7E1-4C73-B27F-2B1EAB76656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273627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dirty="0"/>
          </a:p>
        </p:txBody>
      </p:sp>
      <p:sp>
        <p:nvSpPr>
          <p:cNvPr id="2" name="Title 1"/>
          <p:cNvSpPr>
            <a:spLocks noGrp="1"/>
          </p:cNvSpPr>
          <p:nvPr>
            <p:ph type="title"/>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de-DE"/>
              <a:t>Mastertitelformat bearbeiten</a:t>
            </a:r>
            <a:endParaRPr lang="en-GB" dirty="0"/>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dirty="0"/>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dirty="0"/>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dirty="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dirty="0">
              <a:solidFill>
                <a:schemeClr val="bg1"/>
              </a:solidFill>
              <a:latin typeface="SwissReSans" pitchFamily="34" charset="0"/>
              <a:ea typeface="+mn-ea"/>
              <a:cs typeface="+mn-cs"/>
            </a:endParaRPr>
          </a:p>
        </p:txBody>
      </p:sp>
      <p:pic>
        <p:nvPicPr>
          <p:cNvPr id="7" name="Picture 6">
            <a:extLst>
              <a:ext uri="{FF2B5EF4-FFF2-40B4-BE49-F238E27FC236}">
                <a16:creationId xmlns:a16="http://schemas.microsoft.com/office/drawing/2014/main" id="{32B57BDE-5140-41F9-8F4E-33E1C5355113}"/>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754022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5" name="Picture 4">
            <a:extLst>
              <a:ext uri="{FF2B5EF4-FFF2-40B4-BE49-F238E27FC236}">
                <a16:creationId xmlns:a16="http://schemas.microsoft.com/office/drawing/2014/main" id="{22B179C1-439C-43E3-8D54-15AB6E99F7A7}"/>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5038682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cxnSp>
        <p:nvCxnSpPr>
          <p:cNvPr id="11" name="Straight Connector 10">
            <a:extLst>
              <a:ext uri="{FF2B5EF4-FFF2-40B4-BE49-F238E27FC236}">
                <a16:creationId xmlns:a16="http://schemas.microsoft.com/office/drawing/2014/main"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dirty="0"/>
              <a:t> </a:t>
            </a:r>
          </a:p>
        </p:txBody>
      </p:sp>
      <p:sp>
        <p:nvSpPr>
          <p:cNvPr id="26" name="Picture Placeholder 9">
            <a:extLst>
              <a:ext uri="{FF2B5EF4-FFF2-40B4-BE49-F238E27FC236}">
                <a16:creationId xmlns:a16="http://schemas.microsoft.com/office/drawing/2014/main"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dirty="0"/>
              <a:t> </a:t>
            </a:r>
          </a:p>
        </p:txBody>
      </p:sp>
      <p:sp>
        <p:nvSpPr>
          <p:cNvPr id="28" name="Picture Placeholder 9">
            <a:extLst>
              <a:ext uri="{FF2B5EF4-FFF2-40B4-BE49-F238E27FC236}">
                <a16:creationId xmlns:a16="http://schemas.microsoft.com/office/drawing/2014/main"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84EE6F7D-202B-4AEE-BC2C-76224C7CF655}"/>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30" name="Picture 29">
            <a:extLst>
              <a:ext uri="{FF2B5EF4-FFF2-40B4-BE49-F238E27FC236}">
                <a16:creationId xmlns:a16="http://schemas.microsoft.com/office/drawing/2014/main" id="{C20B4E26-66AE-4EFD-8983-8D5ED960967F}"/>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124292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21" name="Picture Placeholder 9">
            <a:extLst>
              <a:ext uri="{FF2B5EF4-FFF2-40B4-BE49-F238E27FC236}">
                <a16:creationId xmlns:a16="http://schemas.microsoft.com/office/drawing/2014/main"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dirty="0"/>
              <a:t> </a:t>
            </a:r>
          </a:p>
        </p:txBody>
      </p:sp>
      <p:sp>
        <p:nvSpPr>
          <p:cNvPr id="22" name="Picture Placeholder 9">
            <a:extLst>
              <a:ext uri="{FF2B5EF4-FFF2-40B4-BE49-F238E27FC236}">
                <a16:creationId xmlns:a16="http://schemas.microsoft.com/office/drawing/2014/main"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dirty="0"/>
              <a:t> </a:t>
            </a:r>
          </a:p>
        </p:txBody>
      </p:sp>
      <p:sp>
        <p:nvSpPr>
          <p:cNvPr id="24" name="Picture Placeholder 9">
            <a:extLst>
              <a:ext uri="{FF2B5EF4-FFF2-40B4-BE49-F238E27FC236}">
                <a16:creationId xmlns:a16="http://schemas.microsoft.com/office/drawing/2014/main"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dirty="0"/>
              <a:t> </a:t>
            </a:r>
          </a:p>
        </p:txBody>
      </p:sp>
      <p:pic>
        <p:nvPicPr>
          <p:cNvPr id="3" name="Picture 2">
            <a:extLst>
              <a:ext uri="{FF2B5EF4-FFF2-40B4-BE49-F238E27FC236}">
                <a16:creationId xmlns:a16="http://schemas.microsoft.com/office/drawing/2014/main" id="{1DED8A13-7F17-4E0F-B46C-46F2CB4B393C}"/>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6" name="Picture 25">
            <a:extLst>
              <a:ext uri="{FF2B5EF4-FFF2-40B4-BE49-F238E27FC236}">
                <a16:creationId xmlns:a16="http://schemas.microsoft.com/office/drawing/2014/main" id="{EC705FFD-0CBA-424A-927B-1E3DCE7AAB90}"/>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309121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dirty="0"/>
          </a:p>
        </p:txBody>
      </p:sp>
      <p:sp>
        <p:nvSpPr>
          <p:cNvPr id="13" name="Text Placeholder 4">
            <a:extLst>
              <a:ext uri="{FF2B5EF4-FFF2-40B4-BE49-F238E27FC236}">
                <a16:creationId xmlns:a16="http://schemas.microsoft.com/office/drawing/2014/main"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Click to add name</a:t>
            </a:r>
          </a:p>
        </p:txBody>
      </p:sp>
      <p:sp>
        <p:nvSpPr>
          <p:cNvPr id="12" name="Text Placeholder 4">
            <a:extLst>
              <a:ext uri="{FF2B5EF4-FFF2-40B4-BE49-F238E27FC236}">
                <a16:creationId xmlns:a16="http://schemas.microsoft.com/office/drawing/2014/main"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5" name="Text Placeholder 4">
            <a:extLst>
              <a:ext uri="{FF2B5EF4-FFF2-40B4-BE49-F238E27FC236}">
                <a16:creationId xmlns:a16="http://schemas.microsoft.com/office/drawing/2014/main"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6" name="Text Placeholder 4">
            <a:extLst>
              <a:ext uri="{FF2B5EF4-FFF2-40B4-BE49-F238E27FC236}">
                <a16:creationId xmlns:a16="http://schemas.microsoft.com/office/drawing/2014/main"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7" name="Text Placeholder 4">
            <a:extLst>
              <a:ext uri="{FF2B5EF4-FFF2-40B4-BE49-F238E27FC236}">
                <a16:creationId xmlns:a16="http://schemas.microsoft.com/office/drawing/2014/main"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18" name="Text Placeholder 4">
            <a:extLst>
              <a:ext uri="{FF2B5EF4-FFF2-40B4-BE49-F238E27FC236}">
                <a16:creationId xmlns:a16="http://schemas.microsoft.com/office/drawing/2014/main"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dirty="0"/>
              <a:t>Click to add name</a:t>
            </a:r>
          </a:p>
          <a:p>
            <a:pPr lvl="0"/>
            <a:endParaRPr lang="en-GB" dirty="0"/>
          </a:p>
        </p:txBody>
      </p:sp>
      <p:sp>
        <p:nvSpPr>
          <p:cNvPr id="19" name="Text Placeholder 4">
            <a:extLst>
              <a:ext uri="{FF2B5EF4-FFF2-40B4-BE49-F238E27FC236}">
                <a16:creationId xmlns:a16="http://schemas.microsoft.com/office/drawing/2014/main"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dirty="0"/>
              <a:t>Job title</a:t>
            </a:r>
            <a:br>
              <a:rPr lang="en-GB" dirty="0"/>
            </a:br>
            <a:r>
              <a:rPr lang="en-GB" dirty="0"/>
              <a:t>name@swissre.com</a:t>
            </a:r>
            <a:br>
              <a:rPr lang="en-GB" dirty="0"/>
            </a:br>
            <a:r>
              <a:rPr lang="en-GB" dirty="0"/>
              <a:t>000 0000 0000</a:t>
            </a:r>
          </a:p>
        </p:txBody>
      </p:sp>
      <p:sp>
        <p:nvSpPr>
          <p:cNvPr id="20" name="Text Placeholder 4">
            <a:extLst>
              <a:ext uri="{FF2B5EF4-FFF2-40B4-BE49-F238E27FC236}">
                <a16:creationId xmlns:a16="http://schemas.microsoft.com/office/drawing/2014/main"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sp>
        <p:nvSpPr>
          <p:cNvPr id="10" name="Picture Placeholder 9">
            <a:extLst>
              <a:ext uri="{FF2B5EF4-FFF2-40B4-BE49-F238E27FC236}">
                <a16:creationId xmlns:a16="http://schemas.microsoft.com/office/drawing/2014/main"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dirty="0"/>
              <a:t> </a:t>
            </a:r>
          </a:p>
        </p:txBody>
      </p:sp>
      <p:sp>
        <p:nvSpPr>
          <p:cNvPr id="21" name="Picture Placeholder 9">
            <a:extLst>
              <a:ext uri="{FF2B5EF4-FFF2-40B4-BE49-F238E27FC236}">
                <a16:creationId xmlns:a16="http://schemas.microsoft.com/office/drawing/2014/main"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dirty="0"/>
              <a:t> </a:t>
            </a:r>
          </a:p>
        </p:txBody>
      </p:sp>
      <p:sp>
        <p:nvSpPr>
          <p:cNvPr id="23" name="Picture Placeholder 9">
            <a:extLst>
              <a:ext uri="{FF2B5EF4-FFF2-40B4-BE49-F238E27FC236}">
                <a16:creationId xmlns:a16="http://schemas.microsoft.com/office/drawing/2014/main"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dirty="0"/>
              <a:t> </a:t>
            </a:r>
          </a:p>
        </p:txBody>
      </p:sp>
      <p:sp>
        <p:nvSpPr>
          <p:cNvPr id="25" name="Picture Placeholder 9">
            <a:extLst>
              <a:ext uri="{FF2B5EF4-FFF2-40B4-BE49-F238E27FC236}">
                <a16:creationId xmlns:a16="http://schemas.microsoft.com/office/drawing/2014/main"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dirty="0"/>
              <a:t> </a:t>
            </a:r>
          </a:p>
        </p:txBody>
      </p:sp>
      <p:sp>
        <p:nvSpPr>
          <p:cNvPr id="27" name="Picture Placeholder 9">
            <a:extLst>
              <a:ext uri="{FF2B5EF4-FFF2-40B4-BE49-F238E27FC236}">
                <a16:creationId xmlns:a16="http://schemas.microsoft.com/office/drawing/2014/main"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dirty="0"/>
              <a:t> </a:t>
            </a:r>
          </a:p>
        </p:txBody>
      </p:sp>
      <p:pic>
        <p:nvPicPr>
          <p:cNvPr id="4" name="Picture 3">
            <a:extLst>
              <a:ext uri="{FF2B5EF4-FFF2-40B4-BE49-F238E27FC236}">
                <a16:creationId xmlns:a16="http://schemas.microsoft.com/office/drawing/2014/main" id="{6C7427BD-4BCF-4E59-BDBE-04D08480AA29}"/>
              </a:ext>
            </a:extLst>
          </p:cNvPr>
          <p:cNvPicPr>
            <a:picLocks noChangeAspect="1"/>
          </p:cNvPicPr>
          <p:nvPr userDrawn="1">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pic>
        <p:nvPicPr>
          <p:cNvPr id="22" name="Picture 21">
            <a:extLst>
              <a:ext uri="{FF2B5EF4-FFF2-40B4-BE49-F238E27FC236}">
                <a16:creationId xmlns:a16="http://schemas.microsoft.com/office/drawing/2014/main" id="{DE1C040A-861A-4EF7-80B1-C6F9ABA9B1A5}"/>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21610670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dirty="0"/>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dirty="0"/>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dirty="0"/>
          </a:p>
        </p:txBody>
      </p:sp>
      <p:sp>
        <p:nvSpPr>
          <p:cNvPr id="5" name="Text Placeholder 4">
            <a:extLst>
              <a:ext uri="{FF2B5EF4-FFF2-40B4-BE49-F238E27FC236}">
                <a16:creationId xmlns:a16="http://schemas.microsoft.com/office/drawing/2014/main"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Edit Master text styles</a:t>
            </a:r>
          </a:p>
        </p:txBody>
      </p:sp>
      <p:pic>
        <p:nvPicPr>
          <p:cNvPr id="3" name="Picture 2">
            <a:extLst>
              <a:ext uri="{FF2B5EF4-FFF2-40B4-BE49-F238E27FC236}">
                <a16:creationId xmlns:a16="http://schemas.microsoft.com/office/drawing/2014/main" id="{F335673C-2656-4BC8-BA0C-FAA63CA4E5D7}"/>
              </a:ext>
            </a:extLst>
          </p:cNvPr>
          <p:cNvPicPr>
            <a:picLocks noChangeAspect="1"/>
          </p:cNvPicPr>
          <p:nvPr userDrawn="1">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4" name="Picture 13">
            <a:extLst>
              <a:ext uri="{FF2B5EF4-FFF2-40B4-BE49-F238E27FC236}">
                <a16:creationId xmlns:a16="http://schemas.microsoft.com/office/drawing/2014/main" id="{BA47932A-7E98-4776-A5B3-C3376B24D1BB}"/>
              </a:ext>
            </a:extLst>
          </p:cNvPr>
          <p:cNvPicPr>
            <a:picLocks noChangeAspect="1"/>
          </p:cNvPicPr>
          <p:nvPr userDrawn="1">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bwMode="gray">
          <a:xfrm>
            <a:off x="335360" y="6451847"/>
            <a:ext cx="924431" cy="217513"/>
          </a:xfrm>
          <a:prstGeom prst="rect">
            <a:avLst/>
          </a:prstGeom>
        </p:spPr>
      </p:pic>
    </p:spTree>
    <p:extLst>
      <p:ext uri="{BB962C8B-B14F-4D97-AF65-F5344CB8AC3E}">
        <p14:creationId xmlns:p14="http://schemas.microsoft.com/office/powerpoint/2010/main" val="2663399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445.xml"/><Relationship Id="rId21" Type="http://schemas.openxmlformats.org/officeDocument/2006/relationships/slideLayout" Target="../slideLayouts/slideLayout440.xml"/><Relationship Id="rId42" Type="http://schemas.openxmlformats.org/officeDocument/2006/relationships/slideLayout" Target="../slideLayouts/slideLayout461.xml"/><Relationship Id="rId47" Type="http://schemas.openxmlformats.org/officeDocument/2006/relationships/slideLayout" Target="../slideLayouts/slideLayout466.xml"/><Relationship Id="rId63" Type="http://schemas.openxmlformats.org/officeDocument/2006/relationships/slideLayout" Target="../slideLayouts/slideLayout482.xml"/><Relationship Id="rId68" Type="http://schemas.openxmlformats.org/officeDocument/2006/relationships/tags" Target="../tags/tag1088.xml"/><Relationship Id="rId7" Type="http://schemas.openxmlformats.org/officeDocument/2006/relationships/slideLayout" Target="../slideLayouts/slideLayout426.xml"/><Relationship Id="rId2" Type="http://schemas.openxmlformats.org/officeDocument/2006/relationships/slideLayout" Target="../slideLayouts/slideLayout421.xml"/><Relationship Id="rId16" Type="http://schemas.openxmlformats.org/officeDocument/2006/relationships/slideLayout" Target="../slideLayouts/slideLayout435.xml"/><Relationship Id="rId29" Type="http://schemas.openxmlformats.org/officeDocument/2006/relationships/slideLayout" Target="../slideLayouts/slideLayout448.xml"/><Relationship Id="rId11" Type="http://schemas.openxmlformats.org/officeDocument/2006/relationships/slideLayout" Target="../slideLayouts/slideLayout430.xml"/><Relationship Id="rId24" Type="http://schemas.openxmlformats.org/officeDocument/2006/relationships/slideLayout" Target="../slideLayouts/slideLayout443.xml"/><Relationship Id="rId32" Type="http://schemas.openxmlformats.org/officeDocument/2006/relationships/slideLayout" Target="../slideLayouts/slideLayout451.xml"/><Relationship Id="rId37" Type="http://schemas.openxmlformats.org/officeDocument/2006/relationships/slideLayout" Target="../slideLayouts/slideLayout456.xml"/><Relationship Id="rId40" Type="http://schemas.openxmlformats.org/officeDocument/2006/relationships/slideLayout" Target="../slideLayouts/slideLayout459.xml"/><Relationship Id="rId45" Type="http://schemas.openxmlformats.org/officeDocument/2006/relationships/slideLayout" Target="../slideLayouts/slideLayout464.xml"/><Relationship Id="rId53" Type="http://schemas.openxmlformats.org/officeDocument/2006/relationships/slideLayout" Target="../slideLayouts/slideLayout472.xml"/><Relationship Id="rId58" Type="http://schemas.openxmlformats.org/officeDocument/2006/relationships/slideLayout" Target="../slideLayouts/slideLayout477.xml"/><Relationship Id="rId66" Type="http://schemas.openxmlformats.org/officeDocument/2006/relationships/tags" Target="../tags/tag1086.xml"/><Relationship Id="rId5" Type="http://schemas.openxmlformats.org/officeDocument/2006/relationships/slideLayout" Target="../slideLayouts/slideLayout424.xml"/><Relationship Id="rId61" Type="http://schemas.openxmlformats.org/officeDocument/2006/relationships/slideLayout" Target="../slideLayouts/slideLayout480.xml"/><Relationship Id="rId19" Type="http://schemas.openxmlformats.org/officeDocument/2006/relationships/slideLayout" Target="../slideLayouts/slideLayout438.xml"/><Relationship Id="rId14" Type="http://schemas.openxmlformats.org/officeDocument/2006/relationships/slideLayout" Target="../slideLayouts/slideLayout433.xml"/><Relationship Id="rId22" Type="http://schemas.openxmlformats.org/officeDocument/2006/relationships/slideLayout" Target="../slideLayouts/slideLayout441.xml"/><Relationship Id="rId27" Type="http://schemas.openxmlformats.org/officeDocument/2006/relationships/slideLayout" Target="../slideLayouts/slideLayout446.xml"/><Relationship Id="rId30" Type="http://schemas.openxmlformats.org/officeDocument/2006/relationships/slideLayout" Target="../slideLayouts/slideLayout449.xml"/><Relationship Id="rId35" Type="http://schemas.openxmlformats.org/officeDocument/2006/relationships/slideLayout" Target="../slideLayouts/slideLayout454.xml"/><Relationship Id="rId43" Type="http://schemas.openxmlformats.org/officeDocument/2006/relationships/slideLayout" Target="../slideLayouts/slideLayout462.xml"/><Relationship Id="rId48" Type="http://schemas.openxmlformats.org/officeDocument/2006/relationships/slideLayout" Target="../slideLayouts/slideLayout467.xml"/><Relationship Id="rId56" Type="http://schemas.openxmlformats.org/officeDocument/2006/relationships/slideLayout" Target="../slideLayouts/slideLayout475.xml"/><Relationship Id="rId64" Type="http://schemas.openxmlformats.org/officeDocument/2006/relationships/slideLayout" Target="../slideLayouts/slideLayout483.xml"/><Relationship Id="rId69" Type="http://schemas.openxmlformats.org/officeDocument/2006/relationships/tags" Target="../tags/tag1089.xml"/><Relationship Id="rId8" Type="http://schemas.openxmlformats.org/officeDocument/2006/relationships/slideLayout" Target="../slideLayouts/slideLayout427.xml"/><Relationship Id="rId51" Type="http://schemas.openxmlformats.org/officeDocument/2006/relationships/slideLayout" Target="../slideLayouts/slideLayout470.xml"/><Relationship Id="rId3" Type="http://schemas.openxmlformats.org/officeDocument/2006/relationships/slideLayout" Target="../slideLayouts/slideLayout422.xml"/><Relationship Id="rId12" Type="http://schemas.openxmlformats.org/officeDocument/2006/relationships/slideLayout" Target="../slideLayouts/slideLayout431.xml"/><Relationship Id="rId17" Type="http://schemas.openxmlformats.org/officeDocument/2006/relationships/slideLayout" Target="../slideLayouts/slideLayout436.xml"/><Relationship Id="rId25" Type="http://schemas.openxmlformats.org/officeDocument/2006/relationships/slideLayout" Target="../slideLayouts/slideLayout444.xml"/><Relationship Id="rId33" Type="http://schemas.openxmlformats.org/officeDocument/2006/relationships/slideLayout" Target="../slideLayouts/slideLayout452.xml"/><Relationship Id="rId38" Type="http://schemas.openxmlformats.org/officeDocument/2006/relationships/slideLayout" Target="../slideLayouts/slideLayout457.xml"/><Relationship Id="rId46" Type="http://schemas.openxmlformats.org/officeDocument/2006/relationships/slideLayout" Target="../slideLayouts/slideLayout465.xml"/><Relationship Id="rId59" Type="http://schemas.openxmlformats.org/officeDocument/2006/relationships/slideLayout" Target="../slideLayouts/slideLayout478.xml"/><Relationship Id="rId67" Type="http://schemas.openxmlformats.org/officeDocument/2006/relationships/tags" Target="../tags/tag1087.xml"/><Relationship Id="rId20" Type="http://schemas.openxmlformats.org/officeDocument/2006/relationships/slideLayout" Target="../slideLayouts/slideLayout439.xml"/><Relationship Id="rId41" Type="http://schemas.openxmlformats.org/officeDocument/2006/relationships/slideLayout" Target="../slideLayouts/slideLayout460.xml"/><Relationship Id="rId54" Type="http://schemas.openxmlformats.org/officeDocument/2006/relationships/slideLayout" Target="../slideLayouts/slideLayout473.xml"/><Relationship Id="rId62" Type="http://schemas.openxmlformats.org/officeDocument/2006/relationships/slideLayout" Target="../slideLayouts/slideLayout481.xml"/><Relationship Id="rId70" Type="http://schemas.openxmlformats.org/officeDocument/2006/relationships/image" Target="../media/image2.png"/><Relationship Id="rId1" Type="http://schemas.openxmlformats.org/officeDocument/2006/relationships/slideLayout" Target="../slideLayouts/slideLayout420.xml"/><Relationship Id="rId6" Type="http://schemas.openxmlformats.org/officeDocument/2006/relationships/slideLayout" Target="../slideLayouts/slideLayout425.xml"/><Relationship Id="rId15" Type="http://schemas.openxmlformats.org/officeDocument/2006/relationships/slideLayout" Target="../slideLayouts/slideLayout434.xml"/><Relationship Id="rId23" Type="http://schemas.openxmlformats.org/officeDocument/2006/relationships/slideLayout" Target="../slideLayouts/slideLayout442.xml"/><Relationship Id="rId28" Type="http://schemas.openxmlformats.org/officeDocument/2006/relationships/slideLayout" Target="../slideLayouts/slideLayout447.xml"/><Relationship Id="rId36" Type="http://schemas.openxmlformats.org/officeDocument/2006/relationships/slideLayout" Target="../slideLayouts/slideLayout455.xml"/><Relationship Id="rId49" Type="http://schemas.openxmlformats.org/officeDocument/2006/relationships/slideLayout" Target="../slideLayouts/slideLayout468.xml"/><Relationship Id="rId57" Type="http://schemas.openxmlformats.org/officeDocument/2006/relationships/slideLayout" Target="../slideLayouts/slideLayout476.xml"/><Relationship Id="rId10" Type="http://schemas.openxmlformats.org/officeDocument/2006/relationships/slideLayout" Target="../slideLayouts/slideLayout429.xml"/><Relationship Id="rId31" Type="http://schemas.openxmlformats.org/officeDocument/2006/relationships/slideLayout" Target="../slideLayouts/slideLayout450.xml"/><Relationship Id="rId44" Type="http://schemas.openxmlformats.org/officeDocument/2006/relationships/slideLayout" Target="../slideLayouts/slideLayout463.xml"/><Relationship Id="rId52" Type="http://schemas.openxmlformats.org/officeDocument/2006/relationships/slideLayout" Target="../slideLayouts/slideLayout471.xml"/><Relationship Id="rId60" Type="http://schemas.openxmlformats.org/officeDocument/2006/relationships/slideLayout" Target="../slideLayouts/slideLayout479.xml"/><Relationship Id="rId65" Type="http://schemas.openxmlformats.org/officeDocument/2006/relationships/theme" Target="../theme/theme10.xml"/><Relationship Id="rId4" Type="http://schemas.openxmlformats.org/officeDocument/2006/relationships/slideLayout" Target="../slideLayouts/slideLayout423.xml"/><Relationship Id="rId9" Type="http://schemas.openxmlformats.org/officeDocument/2006/relationships/slideLayout" Target="../slideLayouts/slideLayout428.xml"/><Relationship Id="rId13" Type="http://schemas.openxmlformats.org/officeDocument/2006/relationships/slideLayout" Target="../slideLayouts/slideLayout432.xml"/><Relationship Id="rId18" Type="http://schemas.openxmlformats.org/officeDocument/2006/relationships/slideLayout" Target="../slideLayouts/slideLayout437.xml"/><Relationship Id="rId39" Type="http://schemas.openxmlformats.org/officeDocument/2006/relationships/slideLayout" Target="../slideLayouts/slideLayout458.xml"/><Relationship Id="rId34" Type="http://schemas.openxmlformats.org/officeDocument/2006/relationships/slideLayout" Target="../slideLayouts/slideLayout453.xml"/><Relationship Id="rId50" Type="http://schemas.openxmlformats.org/officeDocument/2006/relationships/slideLayout" Target="../slideLayouts/slideLayout469.xml"/><Relationship Id="rId55" Type="http://schemas.openxmlformats.org/officeDocument/2006/relationships/slideLayout" Target="../slideLayouts/slideLayout47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3.xml"/><Relationship Id="rId21" Type="http://schemas.openxmlformats.org/officeDocument/2006/relationships/slideLayout" Target="../slideLayouts/slideLayout28.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63" Type="http://schemas.openxmlformats.org/officeDocument/2006/relationships/slideLayout" Target="../slideLayouts/slideLayout70.xml"/><Relationship Id="rId68" Type="http://schemas.openxmlformats.org/officeDocument/2006/relationships/tags" Target="../tags/tag3.xml"/><Relationship Id="rId7" Type="http://schemas.openxmlformats.org/officeDocument/2006/relationships/slideLayout" Target="../slideLayouts/slideLayout1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9" Type="http://schemas.openxmlformats.org/officeDocument/2006/relationships/slideLayout" Target="../slideLayouts/slideLayout36.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3" Type="http://schemas.openxmlformats.org/officeDocument/2006/relationships/slideLayout" Target="../slideLayouts/slideLayout60.xml"/><Relationship Id="rId58" Type="http://schemas.openxmlformats.org/officeDocument/2006/relationships/slideLayout" Target="../slideLayouts/slideLayout65.xml"/><Relationship Id="rId66" Type="http://schemas.openxmlformats.org/officeDocument/2006/relationships/tags" Target="../tags/tag1.xml"/><Relationship Id="rId5" Type="http://schemas.openxmlformats.org/officeDocument/2006/relationships/slideLayout" Target="../slideLayouts/slideLayout12.xml"/><Relationship Id="rId61" Type="http://schemas.openxmlformats.org/officeDocument/2006/relationships/slideLayout" Target="../slideLayouts/slideLayout68.xml"/><Relationship Id="rId19" Type="http://schemas.openxmlformats.org/officeDocument/2006/relationships/slideLayout" Target="../slideLayouts/slideLayout2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56" Type="http://schemas.openxmlformats.org/officeDocument/2006/relationships/slideLayout" Target="../slideLayouts/slideLayout63.xml"/><Relationship Id="rId64" Type="http://schemas.openxmlformats.org/officeDocument/2006/relationships/slideLayout" Target="../slideLayouts/slideLayout71.xml"/><Relationship Id="rId69" Type="http://schemas.openxmlformats.org/officeDocument/2006/relationships/tags" Target="../tags/tag4.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59" Type="http://schemas.openxmlformats.org/officeDocument/2006/relationships/slideLayout" Target="../slideLayouts/slideLayout66.xml"/><Relationship Id="rId67" Type="http://schemas.openxmlformats.org/officeDocument/2006/relationships/tags" Target="../tags/tag2.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62" Type="http://schemas.openxmlformats.org/officeDocument/2006/relationships/slideLayout" Target="../slideLayouts/slideLayout69.xml"/><Relationship Id="rId70"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slideLayout" Target="../slideLayouts/slideLayout13.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slideLayout" Target="../slideLayouts/slideLayout64.xml"/><Relationship Id="rId10" Type="http://schemas.openxmlformats.org/officeDocument/2006/relationships/slideLayout" Target="../slideLayouts/slideLayout17.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60" Type="http://schemas.openxmlformats.org/officeDocument/2006/relationships/slideLayout" Target="../slideLayouts/slideLayout67.xml"/><Relationship Id="rId65"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9" Type="http://schemas.openxmlformats.org/officeDocument/2006/relationships/slideLayout" Target="../slideLayouts/slideLayout46.xml"/><Relationship Id="rId34" Type="http://schemas.openxmlformats.org/officeDocument/2006/relationships/slideLayout" Target="../slideLayouts/slideLayout41.xml"/><Relationship Id="rId50" Type="http://schemas.openxmlformats.org/officeDocument/2006/relationships/slideLayout" Target="../slideLayouts/slideLayout57.xml"/><Relationship Id="rId55"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9" Type="http://schemas.openxmlformats.org/officeDocument/2006/relationships/slideLayout" Target="../slideLayouts/slideLayout110.xml"/><Relationship Id="rId21" Type="http://schemas.openxmlformats.org/officeDocument/2006/relationships/slideLayout" Target="../slideLayouts/slideLayout92.xml"/><Relationship Id="rId34" Type="http://schemas.openxmlformats.org/officeDocument/2006/relationships/slideLayout" Target="../slideLayouts/slideLayout105.xml"/><Relationship Id="rId42" Type="http://schemas.openxmlformats.org/officeDocument/2006/relationships/slideLayout" Target="../slideLayouts/slideLayout113.xml"/><Relationship Id="rId47" Type="http://schemas.openxmlformats.org/officeDocument/2006/relationships/slideLayout" Target="../slideLayouts/slideLayout118.xml"/><Relationship Id="rId50" Type="http://schemas.openxmlformats.org/officeDocument/2006/relationships/slideLayout" Target="../slideLayouts/slideLayout121.xml"/><Relationship Id="rId55" Type="http://schemas.openxmlformats.org/officeDocument/2006/relationships/tags" Target="../tags/tag140.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9" Type="http://schemas.openxmlformats.org/officeDocument/2006/relationships/slideLayout" Target="../slideLayouts/slideLayout100.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slideLayout" Target="../slideLayouts/slideLayout108.xml"/><Relationship Id="rId40" Type="http://schemas.openxmlformats.org/officeDocument/2006/relationships/slideLayout" Target="../slideLayouts/slideLayout111.xml"/><Relationship Id="rId45" Type="http://schemas.openxmlformats.org/officeDocument/2006/relationships/slideLayout" Target="../slideLayouts/slideLayout116.xml"/><Relationship Id="rId53" Type="http://schemas.openxmlformats.org/officeDocument/2006/relationships/vmlDrawing" Target="../drawings/vmlDrawing1.vml"/><Relationship Id="rId58" Type="http://schemas.openxmlformats.org/officeDocument/2006/relationships/tags" Target="../tags/tag143.xml"/><Relationship Id="rId5" Type="http://schemas.openxmlformats.org/officeDocument/2006/relationships/slideLayout" Target="../slideLayouts/slideLayout76.xml"/><Relationship Id="rId61" Type="http://schemas.openxmlformats.org/officeDocument/2006/relationships/image" Target="../media/image7.png"/><Relationship Id="rId19" Type="http://schemas.openxmlformats.org/officeDocument/2006/relationships/slideLayout" Target="../slideLayouts/slideLayout9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slideLayout" Target="../slideLayouts/slideLayout106.xml"/><Relationship Id="rId43" Type="http://schemas.openxmlformats.org/officeDocument/2006/relationships/slideLayout" Target="../slideLayouts/slideLayout114.xml"/><Relationship Id="rId48" Type="http://schemas.openxmlformats.org/officeDocument/2006/relationships/slideLayout" Target="../slideLayouts/slideLayout119.xml"/><Relationship Id="rId56" Type="http://schemas.openxmlformats.org/officeDocument/2006/relationships/tags" Target="../tags/tag141.xml"/><Relationship Id="rId8" Type="http://schemas.openxmlformats.org/officeDocument/2006/relationships/slideLayout" Target="../slideLayouts/slideLayout79.xml"/><Relationship Id="rId51" Type="http://schemas.openxmlformats.org/officeDocument/2006/relationships/slideLayout" Target="../slideLayouts/slideLayout122.xml"/><Relationship Id="rId3" Type="http://schemas.openxmlformats.org/officeDocument/2006/relationships/slideLayout" Target="../slideLayouts/slideLayout74.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slideLayout" Target="../slideLayouts/slideLayout104.xml"/><Relationship Id="rId38" Type="http://schemas.openxmlformats.org/officeDocument/2006/relationships/slideLayout" Target="../slideLayouts/slideLayout109.xml"/><Relationship Id="rId46" Type="http://schemas.openxmlformats.org/officeDocument/2006/relationships/slideLayout" Target="../slideLayouts/slideLayout117.xml"/><Relationship Id="rId59" Type="http://schemas.openxmlformats.org/officeDocument/2006/relationships/oleObject" Target="../embeddings/oleObject1.bin"/><Relationship Id="rId20" Type="http://schemas.openxmlformats.org/officeDocument/2006/relationships/slideLayout" Target="../slideLayouts/slideLayout91.xml"/><Relationship Id="rId41" Type="http://schemas.openxmlformats.org/officeDocument/2006/relationships/slideLayout" Target="../slideLayouts/slideLayout112.xml"/><Relationship Id="rId54" Type="http://schemas.openxmlformats.org/officeDocument/2006/relationships/tags" Target="../tags/tag139.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slideLayout" Target="../slideLayouts/slideLayout107.xml"/><Relationship Id="rId49" Type="http://schemas.openxmlformats.org/officeDocument/2006/relationships/slideLayout" Target="../slideLayouts/slideLayout120.xml"/><Relationship Id="rId57" Type="http://schemas.openxmlformats.org/officeDocument/2006/relationships/tags" Target="../tags/tag142.xml"/><Relationship Id="rId10" Type="http://schemas.openxmlformats.org/officeDocument/2006/relationships/slideLayout" Target="../slideLayouts/slideLayout81.xml"/><Relationship Id="rId31" Type="http://schemas.openxmlformats.org/officeDocument/2006/relationships/slideLayout" Target="../slideLayouts/slideLayout102.xml"/><Relationship Id="rId44" Type="http://schemas.openxmlformats.org/officeDocument/2006/relationships/slideLayout" Target="../slideLayouts/slideLayout115.xml"/><Relationship Id="rId52" Type="http://schemas.openxmlformats.org/officeDocument/2006/relationships/theme" Target="../theme/theme3.xml"/><Relationship Id="rId60" Type="http://schemas.openxmlformats.org/officeDocument/2006/relationships/image" Target="../media/image6.emf"/><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9" Type="http://schemas.openxmlformats.org/officeDocument/2006/relationships/slideLayout" Target="../slideLayouts/slideLayout161.xml"/><Relationship Id="rId21" Type="http://schemas.openxmlformats.org/officeDocument/2006/relationships/slideLayout" Target="../slideLayouts/slideLayout143.xml"/><Relationship Id="rId34" Type="http://schemas.openxmlformats.org/officeDocument/2006/relationships/slideLayout" Target="../slideLayouts/slideLayout156.xml"/><Relationship Id="rId42" Type="http://schemas.openxmlformats.org/officeDocument/2006/relationships/slideLayout" Target="../slideLayouts/slideLayout164.xml"/><Relationship Id="rId47" Type="http://schemas.openxmlformats.org/officeDocument/2006/relationships/slideLayout" Target="../slideLayouts/slideLayout169.xml"/><Relationship Id="rId50" Type="http://schemas.openxmlformats.org/officeDocument/2006/relationships/slideLayout" Target="../slideLayouts/slideLayout172.xml"/><Relationship Id="rId55" Type="http://schemas.openxmlformats.org/officeDocument/2006/relationships/tags" Target="../tags/tag283.xml"/><Relationship Id="rId7" Type="http://schemas.openxmlformats.org/officeDocument/2006/relationships/slideLayout" Target="../slideLayouts/slideLayout12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9" Type="http://schemas.openxmlformats.org/officeDocument/2006/relationships/slideLayout" Target="../slideLayouts/slideLayout151.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slideLayout" Target="../slideLayouts/slideLayout154.xml"/><Relationship Id="rId37" Type="http://schemas.openxmlformats.org/officeDocument/2006/relationships/slideLayout" Target="../slideLayouts/slideLayout159.xml"/><Relationship Id="rId40" Type="http://schemas.openxmlformats.org/officeDocument/2006/relationships/slideLayout" Target="../slideLayouts/slideLayout162.xml"/><Relationship Id="rId45" Type="http://schemas.openxmlformats.org/officeDocument/2006/relationships/slideLayout" Target="../slideLayouts/slideLayout167.xml"/><Relationship Id="rId53" Type="http://schemas.openxmlformats.org/officeDocument/2006/relationships/vmlDrawing" Target="../drawings/vmlDrawing14.vml"/><Relationship Id="rId58" Type="http://schemas.openxmlformats.org/officeDocument/2006/relationships/tags" Target="../tags/tag286.xml"/><Relationship Id="rId5" Type="http://schemas.openxmlformats.org/officeDocument/2006/relationships/slideLayout" Target="../slideLayouts/slideLayout127.xml"/><Relationship Id="rId61" Type="http://schemas.openxmlformats.org/officeDocument/2006/relationships/image" Target="../media/image7.png"/><Relationship Id="rId19" Type="http://schemas.openxmlformats.org/officeDocument/2006/relationships/slideLayout" Target="../slideLayouts/slideLayout14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 Id="rId35" Type="http://schemas.openxmlformats.org/officeDocument/2006/relationships/slideLayout" Target="../slideLayouts/slideLayout157.xml"/><Relationship Id="rId43" Type="http://schemas.openxmlformats.org/officeDocument/2006/relationships/slideLayout" Target="../slideLayouts/slideLayout165.xml"/><Relationship Id="rId48" Type="http://schemas.openxmlformats.org/officeDocument/2006/relationships/slideLayout" Target="../slideLayouts/slideLayout170.xml"/><Relationship Id="rId56" Type="http://schemas.openxmlformats.org/officeDocument/2006/relationships/tags" Target="../tags/tag284.xml"/><Relationship Id="rId8" Type="http://schemas.openxmlformats.org/officeDocument/2006/relationships/slideLayout" Target="../slideLayouts/slideLayout130.xml"/><Relationship Id="rId51" Type="http://schemas.openxmlformats.org/officeDocument/2006/relationships/slideLayout" Target="../slideLayouts/slideLayout173.xml"/><Relationship Id="rId3" Type="http://schemas.openxmlformats.org/officeDocument/2006/relationships/slideLayout" Target="../slideLayouts/slideLayout125.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slideLayout" Target="../slideLayouts/slideLayout155.xml"/><Relationship Id="rId38" Type="http://schemas.openxmlformats.org/officeDocument/2006/relationships/slideLayout" Target="../slideLayouts/slideLayout160.xml"/><Relationship Id="rId46" Type="http://schemas.openxmlformats.org/officeDocument/2006/relationships/slideLayout" Target="../slideLayouts/slideLayout168.xml"/><Relationship Id="rId59" Type="http://schemas.openxmlformats.org/officeDocument/2006/relationships/oleObject" Target="../embeddings/oleObject1.bin"/><Relationship Id="rId20" Type="http://schemas.openxmlformats.org/officeDocument/2006/relationships/slideLayout" Target="../slideLayouts/slideLayout142.xml"/><Relationship Id="rId41" Type="http://schemas.openxmlformats.org/officeDocument/2006/relationships/slideLayout" Target="../slideLayouts/slideLayout163.xml"/><Relationship Id="rId54" Type="http://schemas.openxmlformats.org/officeDocument/2006/relationships/tags" Target="../tags/tag282.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36" Type="http://schemas.openxmlformats.org/officeDocument/2006/relationships/slideLayout" Target="../slideLayouts/slideLayout158.xml"/><Relationship Id="rId49" Type="http://schemas.openxmlformats.org/officeDocument/2006/relationships/slideLayout" Target="../slideLayouts/slideLayout171.xml"/><Relationship Id="rId57" Type="http://schemas.openxmlformats.org/officeDocument/2006/relationships/tags" Target="../tags/tag285.xml"/><Relationship Id="rId10" Type="http://schemas.openxmlformats.org/officeDocument/2006/relationships/slideLayout" Target="../slideLayouts/slideLayout132.xml"/><Relationship Id="rId31" Type="http://schemas.openxmlformats.org/officeDocument/2006/relationships/slideLayout" Target="../slideLayouts/slideLayout153.xml"/><Relationship Id="rId44" Type="http://schemas.openxmlformats.org/officeDocument/2006/relationships/slideLayout" Target="../slideLayouts/slideLayout166.xml"/><Relationship Id="rId52" Type="http://schemas.openxmlformats.org/officeDocument/2006/relationships/theme" Target="../theme/theme4.xml"/><Relationship Id="rId60" Type="http://schemas.openxmlformats.org/officeDocument/2006/relationships/image" Target="../media/image6.emf"/><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26" Type="http://schemas.openxmlformats.org/officeDocument/2006/relationships/slideLayout" Target="../slideLayouts/slideLayout199.xml"/><Relationship Id="rId39" Type="http://schemas.openxmlformats.org/officeDocument/2006/relationships/slideLayout" Target="../slideLayouts/slideLayout212.xml"/><Relationship Id="rId21" Type="http://schemas.openxmlformats.org/officeDocument/2006/relationships/slideLayout" Target="../slideLayouts/slideLayout194.xml"/><Relationship Id="rId34" Type="http://schemas.openxmlformats.org/officeDocument/2006/relationships/slideLayout" Target="../slideLayouts/slideLayout207.xml"/><Relationship Id="rId42" Type="http://schemas.openxmlformats.org/officeDocument/2006/relationships/slideLayout" Target="../slideLayouts/slideLayout215.xml"/><Relationship Id="rId47" Type="http://schemas.openxmlformats.org/officeDocument/2006/relationships/slideLayout" Target="../slideLayouts/slideLayout220.xml"/><Relationship Id="rId50" Type="http://schemas.openxmlformats.org/officeDocument/2006/relationships/slideLayout" Target="../slideLayouts/slideLayout223.xml"/><Relationship Id="rId55" Type="http://schemas.openxmlformats.org/officeDocument/2006/relationships/tags" Target="../tags/tag426.xml"/><Relationship Id="rId7" Type="http://schemas.openxmlformats.org/officeDocument/2006/relationships/slideLayout" Target="../slideLayouts/slideLayout18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9" Type="http://schemas.openxmlformats.org/officeDocument/2006/relationships/slideLayout" Target="../slideLayouts/slideLayout202.xml"/><Relationship Id="rId11" Type="http://schemas.openxmlformats.org/officeDocument/2006/relationships/slideLayout" Target="../slideLayouts/slideLayout184.xml"/><Relationship Id="rId24" Type="http://schemas.openxmlformats.org/officeDocument/2006/relationships/slideLayout" Target="../slideLayouts/slideLayout197.xml"/><Relationship Id="rId32" Type="http://schemas.openxmlformats.org/officeDocument/2006/relationships/slideLayout" Target="../slideLayouts/slideLayout205.xml"/><Relationship Id="rId37" Type="http://schemas.openxmlformats.org/officeDocument/2006/relationships/slideLayout" Target="../slideLayouts/slideLayout210.xml"/><Relationship Id="rId40" Type="http://schemas.openxmlformats.org/officeDocument/2006/relationships/slideLayout" Target="../slideLayouts/slideLayout213.xml"/><Relationship Id="rId45" Type="http://schemas.openxmlformats.org/officeDocument/2006/relationships/slideLayout" Target="../slideLayouts/slideLayout218.xml"/><Relationship Id="rId53" Type="http://schemas.openxmlformats.org/officeDocument/2006/relationships/vmlDrawing" Target="../drawings/vmlDrawing27.vml"/><Relationship Id="rId58" Type="http://schemas.openxmlformats.org/officeDocument/2006/relationships/tags" Target="../tags/tag429.xml"/><Relationship Id="rId5" Type="http://schemas.openxmlformats.org/officeDocument/2006/relationships/slideLayout" Target="../slideLayouts/slideLayout178.xml"/><Relationship Id="rId61" Type="http://schemas.openxmlformats.org/officeDocument/2006/relationships/image" Target="../media/image7.png"/><Relationship Id="rId19" Type="http://schemas.openxmlformats.org/officeDocument/2006/relationships/slideLayout" Target="../slideLayouts/slideLayout192.xml"/><Relationship Id="rId14" Type="http://schemas.openxmlformats.org/officeDocument/2006/relationships/slideLayout" Target="../slideLayouts/slideLayout187.xml"/><Relationship Id="rId22" Type="http://schemas.openxmlformats.org/officeDocument/2006/relationships/slideLayout" Target="../slideLayouts/slideLayout195.xml"/><Relationship Id="rId27" Type="http://schemas.openxmlformats.org/officeDocument/2006/relationships/slideLayout" Target="../slideLayouts/slideLayout200.xml"/><Relationship Id="rId30" Type="http://schemas.openxmlformats.org/officeDocument/2006/relationships/slideLayout" Target="../slideLayouts/slideLayout203.xml"/><Relationship Id="rId35" Type="http://schemas.openxmlformats.org/officeDocument/2006/relationships/slideLayout" Target="../slideLayouts/slideLayout208.xml"/><Relationship Id="rId43" Type="http://schemas.openxmlformats.org/officeDocument/2006/relationships/slideLayout" Target="../slideLayouts/slideLayout216.xml"/><Relationship Id="rId48" Type="http://schemas.openxmlformats.org/officeDocument/2006/relationships/slideLayout" Target="../slideLayouts/slideLayout221.xml"/><Relationship Id="rId56" Type="http://schemas.openxmlformats.org/officeDocument/2006/relationships/tags" Target="../tags/tag427.xml"/><Relationship Id="rId8" Type="http://schemas.openxmlformats.org/officeDocument/2006/relationships/slideLayout" Target="../slideLayouts/slideLayout181.xml"/><Relationship Id="rId51" Type="http://schemas.openxmlformats.org/officeDocument/2006/relationships/slideLayout" Target="../slideLayouts/slideLayout224.xml"/><Relationship Id="rId3" Type="http://schemas.openxmlformats.org/officeDocument/2006/relationships/slideLayout" Target="../slideLayouts/slideLayout176.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5" Type="http://schemas.openxmlformats.org/officeDocument/2006/relationships/slideLayout" Target="../slideLayouts/slideLayout198.xml"/><Relationship Id="rId33" Type="http://schemas.openxmlformats.org/officeDocument/2006/relationships/slideLayout" Target="../slideLayouts/slideLayout206.xml"/><Relationship Id="rId38" Type="http://schemas.openxmlformats.org/officeDocument/2006/relationships/slideLayout" Target="../slideLayouts/slideLayout211.xml"/><Relationship Id="rId46" Type="http://schemas.openxmlformats.org/officeDocument/2006/relationships/slideLayout" Target="../slideLayouts/slideLayout219.xml"/><Relationship Id="rId59" Type="http://schemas.openxmlformats.org/officeDocument/2006/relationships/oleObject" Target="../embeddings/oleObject1.bin"/><Relationship Id="rId20" Type="http://schemas.openxmlformats.org/officeDocument/2006/relationships/slideLayout" Target="../slideLayouts/slideLayout193.xml"/><Relationship Id="rId41" Type="http://schemas.openxmlformats.org/officeDocument/2006/relationships/slideLayout" Target="../slideLayouts/slideLayout214.xml"/><Relationship Id="rId54" Type="http://schemas.openxmlformats.org/officeDocument/2006/relationships/tags" Target="../tags/tag42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5" Type="http://schemas.openxmlformats.org/officeDocument/2006/relationships/slideLayout" Target="../slideLayouts/slideLayout188.xml"/><Relationship Id="rId23" Type="http://schemas.openxmlformats.org/officeDocument/2006/relationships/slideLayout" Target="../slideLayouts/slideLayout196.xml"/><Relationship Id="rId28" Type="http://schemas.openxmlformats.org/officeDocument/2006/relationships/slideLayout" Target="../slideLayouts/slideLayout201.xml"/><Relationship Id="rId36" Type="http://schemas.openxmlformats.org/officeDocument/2006/relationships/slideLayout" Target="../slideLayouts/slideLayout209.xml"/><Relationship Id="rId49" Type="http://schemas.openxmlformats.org/officeDocument/2006/relationships/slideLayout" Target="../slideLayouts/slideLayout222.xml"/><Relationship Id="rId57" Type="http://schemas.openxmlformats.org/officeDocument/2006/relationships/tags" Target="../tags/tag428.xml"/><Relationship Id="rId10" Type="http://schemas.openxmlformats.org/officeDocument/2006/relationships/slideLayout" Target="../slideLayouts/slideLayout183.xml"/><Relationship Id="rId31" Type="http://schemas.openxmlformats.org/officeDocument/2006/relationships/slideLayout" Target="../slideLayouts/slideLayout204.xml"/><Relationship Id="rId44" Type="http://schemas.openxmlformats.org/officeDocument/2006/relationships/slideLayout" Target="../slideLayouts/slideLayout217.xml"/><Relationship Id="rId52" Type="http://schemas.openxmlformats.org/officeDocument/2006/relationships/theme" Target="../theme/theme5.xml"/><Relationship Id="rId60" Type="http://schemas.openxmlformats.org/officeDocument/2006/relationships/image" Target="../media/image6.emf"/><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37.xml"/><Relationship Id="rId18" Type="http://schemas.openxmlformats.org/officeDocument/2006/relationships/slideLayout" Target="../slideLayouts/slideLayout242.xml"/><Relationship Id="rId26" Type="http://schemas.openxmlformats.org/officeDocument/2006/relationships/slideLayout" Target="../slideLayouts/slideLayout250.xml"/><Relationship Id="rId39" Type="http://schemas.openxmlformats.org/officeDocument/2006/relationships/slideLayout" Target="../slideLayouts/slideLayout263.xml"/><Relationship Id="rId21" Type="http://schemas.openxmlformats.org/officeDocument/2006/relationships/slideLayout" Target="../slideLayouts/slideLayout245.xml"/><Relationship Id="rId34" Type="http://schemas.openxmlformats.org/officeDocument/2006/relationships/slideLayout" Target="../slideLayouts/slideLayout258.xml"/><Relationship Id="rId42" Type="http://schemas.openxmlformats.org/officeDocument/2006/relationships/slideLayout" Target="../slideLayouts/slideLayout266.xml"/><Relationship Id="rId47" Type="http://schemas.openxmlformats.org/officeDocument/2006/relationships/slideLayout" Target="../slideLayouts/slideLayout271.xml"/><Relationship Id="rId50" Type="http://schemas.openxmlformats.org/officeDocument/2006/relationships/slideLayout" Target="../slideLayouts/slideLayout274.xml"/><Relationship Id="rId55" Type="http://schemas.openxmlformats.org/officeDocument/2006/relationships/tags" Target="../tags/tag569.xml"/><Relationship Id="rId7" Type="http://schemas.openxmlformats.org/officeDocument/2006/relationships/slideLayout" Target="../slideLayouts/slideLayout231.xml"/><Relationship Id="rId2" Type="http://schemas.openxmlformats.org/officeDocument/2006/relationships/slideLayout" Target="../slideLayouts/slideLayout226.xml"/><Relationship Id="rId16" Type="http://schemas.openxmlformats.org/officeDocument/2006/relationships/slideLayout" Target="../slideLayouts/slideLayout240.xml"/><Relationship Id="rId29" Type="http://schemas.openxmlformats.org/officeDocument/2006/relationships/slideLayout" Target="../slideLayouts/slideLayout253.xml"/><Relationship Id="rId11" Type="http://schemas.openxmlformats.org/officeDocument/2006/relationships/slideLayout" Target="../slideLayouts/slideLayout235.xml"/><Relationship Id="rId24" Type="http://schemas.openxmlformats.org/officeDocument/2006/relationships/slideLayout" Target="../slideLayouts/slideLayout248.xml"/><Relationship Id="rId32" Type="http://schemas.openxmlformats.org/officeDocument/2006/relationships/slideLayout" Target="../slideLayouts/slideLayout256.xml"/><Relationship Id="rId37" Type="http://schemas.openxmlformats.org/officeDocument/2006/relationships/slideLayout" Target="../slideLayouts/slideLayout261.xml"/><Relationship Id="rId40" Type="http://schemas.openxmlformats.org/officeDocument/2006/relationships/slideLayout" Target="../slideLayouts/slideLayout264.xml"/><Relationship Id="rId45" Type="http://schemas.openxmlformats.org/officeDocument/2006/relationships/slideLayout" Target="../slideLayouts/slideLayout269.xml"/><Relationship Id="rId53" Type="http://schemas.openxmlformats.org/officeDocument/2006/relationships/vmlDrawing" Target="../drawings/vmlDrawing40.vml"/><Relationship Id="rId58" Type="http://schemas.openxmlformats.org/officeDocument/2006/relationships/tags" Target="../tags/tag572.xml"/><Relationship Id="rId5" Type="http://schemas.openxmlformats.org/officeDocument/2006/relationships/slideLayout" Target="../slideLayouts/slideLayout229.xml"/><Relationship Id="rId61" Type="http://schemas.openxmlformats.org/officeDocument/2006/relationships/image" Target="../media/image6.emf"/><Relationship Id="rId19" Type="http://schemas.openxmlformats.org/officeDocument/2006/relationships/slideLayout" Target="../slideLayouts/slideLayout243.xml"/><Relationship Id="rId14" Type="http://schemas.openxmlformats.org/officeDocument/2006/relationships/slideLayout" Target="../slideLayouts/slideLayout238.xml"/><Relationship Id="rId22" Type="http://schemas.openxmlformats.org/officeDocument/2006/relationships/slideLayout" Target="../slideLayouts/slideLayout246.xml"/><Relationship Id="rId27" Type="http://schemas.openxmlformats.org/officeDocument/2006/relationships/slideLayout" Target="../slideLayouts/slideLayout251.xml"/><Relationship Id="rId30" Type="http://schemas.openxmlformats.org/officeDocument/2006/relationships/slideLayout" Target="../slideLayouts/slideLayout254.xml"/><Relationship Id="rId35" Type="http://schemas.openxmlformats.org/officeDocument/2006/relationships/slideLayout" Target="../slideLayouts/slideLayout259.xml"/><Relationship Id="rId43" Type="http://schemas.openxmlformats.org/officeDocument/2006/relationships/slideLayout" Target="../slideLayouts/slideLayout267.xml"/><Relationship Id="rId48" Type="http://schemas.openxmlformats.org/officeDocument/2006/relationships/slideLayout" Target="../slideLayouts/slideLayout272.xml"/><Relationship Id="rId56" Type="http://schemas.openxmlformats.org/officeDocument/2006/relationships/tags" Target="../tags/tag570.xml"/><Relationship Id="rId8" Type="http://schemas.openxmlformats.org/officeDocument/2006/relationships/slideLayout" Target="../slideLayouts/slideLayout232.xml"/><Relationship Id="rId51" Type="http://schemas.openxmlformats.org/officeDocument/2006/relationships/slideLayout" Target="../slideLayouts/slideLayout275.xml"/><Relationship Id="rId3" Type="http://schemas.openxmlformats.org/officeDocument/2006/relationships/slideLayout" Target="../slideLayouts/slideLayout227.xml"/><Relationship Id="rId12" Type="http://schemas.openxmlformats.org/officeDocument/2006/relationships/slideLayout" Target="../slideLayouts/slideLayout236.xml"/><Relationship Id="rId17" Type="http://schemas.openxmlformats.org/officeDocument/2006/relationships/slideLayout" Target="../slideLayouts/slideLayout241.xml"/><Relationship Id="rId25" Type="http://schemas.openxmlformats.org/officeDocument/2006/relationships/slideLayout" Target="../slideLayouts/slideLayout249.xml"/><Relationship Id="rId33" Type="http://schemas.openxmlformats.org/officeDocument/2006/relationships/slideLayout" Target="../slideLayouts/slideLayout257.xml"/><Relationship Id="rId38" Type="http://schemas.openxmlformats.org/officeDocument/2006/relationships/slideLayout" Target="../slideLayouts/slideLayout262.xml"/><Relationship Id="rId46" Type="http://schemas.openxmlformats.org/officeDocument/2006/relationships/slideLayout" Target="../slideLayouts/slideLayout270.xml"/><Relationship Id="rId59" Type="http://schemas.openxmlformats.org/officeDocument/2006/relationships/tags" Target="../tags/tag573.xml"/><Relationship Id="rId20" Type="http://schemas.openxmlformats.org/officeDocument/2006/relationships/slideLayout" Target="../slideLayouts/slideLayout244.xml"/><Relationship Id="rId41" Type="http://schemas.openxmlformats.org/officeDocument/2006/relationships/slideLayout" Target="../slideLayouts/slideLayout265.xml"/><Relationship Id="rId54" Type="http://schemas.openxmlformats.org/officeDocument/2006/relationships/tags" Target="../tags/tag568.xml"/><Relationship Id="rId62" Type="http://schemas.openxmlformats.org/officeDocument/2006/relationships/image" Target="../media/image7.png"/><Relationship Id="rId1" Type="http://schemas.openxmlformats.org/officeDocument/2006/relationships/slideLayout" Target="../slideLayouts/slideLayout225.xml"/><Relationship Id="rId6" Type="http://schemas.openxmlformats.org/officeDocument/2006/relationships/slideLayout" Target="../slideLayouts/slideLayout230.xml"/><Relationship Id="rId15" Type="http://schemas.openxmlformats.org/officeDocument/2006/relationships/slideLayout" Target="../slideLayouts/slideLayout239.xml"/><Relationship Id="rId23" Type="http://schemas.openxmlformats.org/officeDocument/2006/relationships/slideLayout" Target="../slideLayouts/slideLayout247.xml"/><Relationship Id="rId28" Type="http://schemas.openxmlformats.org/officeDocument/2006/relationships/slideLayout" Target="../slideLayouts/slideLayout252.xml"/><Relationship Id="rId36" Type="http://schemas.openxmlformats.org/officeDocument/2006/relationships/slideLayout" Target="../slideLayouts/slideLayout260.xml"/><Relationship Id="rId49" Type="http://schemas.openxmlformats.org/officeDocument/2006/relationships/slideLayout" Target="../slideLayouts/slideLayout273.xml"/><Relationship Id="rId57" Type="http://schemas.openxmlformats.org/officeDocument/2006/relationships/tags" Target="../tags/tag571.xml"/><Relationship Id="rId10" Type="http://schemas.openxmlformats.org/officeDocument/2006/relationships/slideLayout" Target="../slideLayouts/slideLayout234.xml"/><Relationship Id="rId31" Type="http://schemas.openxmlformats.org/officeDocument/2006/relationships/slideLayout" Target="../slideLayouts/slideLayout255.xml"/><Relationship Id="rId44" Type="http://schemas.openxmlformats.org/officeDocument/2006/relationships/slideLayout" Target="../slideLayouts/slideLayout268.xml"/><Relationship Id="rId52" Type="http://schemas.openxmlformats.org/officeDocument/2006/relationships/theme" Target="../theme/theme6.xml"/><Relationship Id="rId60" Type="http://schemas.openxmlformats.org/officeDocument/2006/relationships/oleObject" Target="../embeddings/oleObject1.bin"/><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88.xml"/><Relationship Id="rId18" Type="http://schemas.openxmlformats.org/officeDocument/2006/relationships/slideLayout" Target="../slideLayouts/slideLayout293.xml"/><Relationship Id="rId26" Type="http://schemas.openxmlformats.org/officeDocument/2006/relationships/slideLayout" Target="../slideLayouts/slideLayout301.xml"/><Relationship Id="rId39" Type="http://schemas.openxmlformats.org/officeDocument/2006/relationships/slideLayout" Target="../slideLayouts/slideLayout314.xml"/><Relationship Id="rId21" Type="http://schemas.openxmlformats.org/officeDocument/2006/relationships/slideLayout" Target="../slideLayouts/slideLayout296.xml"/><Relationship Id="rId34" Type="http://schemas.openxmlformats.org/officeDocument/2006/relationships/slideLayout" Target="../slideLayouts/slideLayout309.xml"/><Relationship Id="rId42" Type="http://schemas.openxmlformats.org/officeDocument/2006/relationships/slideLayout" Target="../slideLayouts/slideLayout317.xml"/><Relationship Id="rId47" Type="http://schemas.openxmlformats.org/officeDocument/2006/relationships/slideLayout" Target="../slideLayouts/slideLayout322.xml"/><Relationship Id="rId50" Type="http://schemas.openxmlformats.org/officeDocument/2006/relationships/slideLayout" Target="../slideLayouts/slideLayout325.xml"/><Relationship Id="rId55" Type="http://schemas.openxmlformats.org/officeDocument/2006/relationships/tags" Target="../tags/tag713.xml"/><Relationship Id="rId7" Type="http://schemas.openxmlformats.org/officeDocument/2006/relationships/slideLayout" Target="../slideLayouts/slideLayout282.xml"/><Relationship Id="rId2" Type="http://schemas.openxmlformats.org/officeDocument/2006/relationships/slideLayout" Target="../slideLayouts/slideLayout277.xml"/><Relationship Id="rId16" Type="http://schemas.openxmlformats.org/officeDocument/2006/relationships/slideLayout" Target="../slideLayouts/slideLayout291.xml"/><Relationship Id="rId29" Type="http://schemas.openxmlformats.org/officeDocument/2006/relationships/slideLayout" Target="../slideLayouts/slideLayout304.xml"/><Relationship Id="rId11" Type="http://schemas.openxmlformats.org/officeDocument/2006/relationships/slideLayout" Target="../slideLayouts/slideLayout286.xml"/><Relationship Id="rId24" Type="http://schemas.openxmlformats.org/officeDocument/2006/relationships/slideLayout" Target="../slideLayouts/slideLayout299.xml"/><Relationship Id="rId32" Type="http://schemas.openxmlformats.org/officeDocument/2006/relationships/slideLayout" Target="../slideLayouts/slideLayout307.xml"/><Relationship Id="rId37" Type="http://schemas.openxmlformats.org/officeDocument/2006/relationships/slideLayout" Target="../slideLayouts/slideLayout312.xml"/><Relationship Id="rId40" Type="http://schemas.openxmlformats.org/officeDocument/2006/relationships/slideLayout" Target="../slideLayouts/slideLayout315.xml"/><Relationship Id="rId45" Type="http://schemas.openxmlformats.org/officeDocument/2006/relationships/slideLayout" Target="../slideLayouts/slideLayout320.xml"/><Relationship Id="rId53" Type="http://schemas.openxmlformats.org/officeDocument/2006/relationships/vmlDrawing" Target="../drawings/vmlDrawing53.vml"/><Relationship Id="rId58" Type="http://schemas.openxmlformats.org/officeDocument/2006/relationships/tags" Target="../tags/tag716.xml"/><Relationship Id="rId5" Type="http://schemas.openxmlformats.org/officeDocument/2006/relationships/slideLayout" Target="../slideLayouts/slideLayout280.xml"/><Relationship Id="rId61" Type="http://schemas.openxmlformats.org/officeDocument/2006/relationships/image" Target="../media/image7.png"/><Relationship Id="rId19" Type="http://schemas.openxmlformats.org/officeDocument/2006/relationships/slideLayout" Target="../slideLayouts/slideLayout294.xml"/><Relationship Id="rId14" Type="http://schemas.openxmlformats.org/officeDocument/2006/relationships/slideLayout" Target="../slideLayouts/slideLayout289.xml"/><Relationship Id="rId22" Type="http://schemas.openxmlformats.org/officeDocument/2006/relationships/slideLayout" Target="../slideLayouts/slideLayout297.xml"/><Relationship Id="rId27" Type="http://schemas.openxmlformats.org/officeDocument/2006/relationships/slideLayout" Target="../slideLayouts/slideLayout302.xml"/><Relationship Id="rId30" Type="http://schemas.openxmlformats.org/officeDocument/2006/relationships/slideLayout" Target="../slideLayouts/slideLayout305.xml"/><Relationship Id="rId35" Type="http://schemas.openxmlformats.org/officeDocument/2006/relationships/slideLayout" Target="../slideLayouts/slideLayout310.xml"/><Relationship Id="rId43" Type="http://schemas.openxmlformats.org/officeDocument/2006/relationships/slideLayout" Target="../slideLayouts/slideLayout318.xml"/><Relationship Id="rId48" Type="http://schemas.openxmlformats.org/officeDocument/2006/relationships/slideLayout" Target="../slideLayouts/slideLayout323.xml"/><Relationship Id="rId56" Type="http://schemas.openxmlformats.org/officeDocument/2006/relationships/tags" Target="../tags/tag714.xml"/><Relationship Id="rId8" Type="http://schemas.openxmlformats.org/officeDocument/2006/relationships/slideLayout" Target="../slideLayouts/slideLayout283.xml"/><Relationship Id="rId51" Type="http://schemas.openxmlformats.org/officeDocument/2006/relationships/slideLayout" Target="../slideLayouts/slideLayout326.xml"/><Relationship Id="rId3" Type="http://schemas.openxmlformats.org/officeDocument/2006/relationships/slideLayout" Target="../slideLayouts/slideLayout278.xml"/><Relationship Id="rId12" Type="http://schemas.openxmlformats.org/officeDocument/2006/relationships/slideLayout" Target="../slideLayouts/slideLayout287.xml"/><Relationship Id="rId17" Type="http://schemas.openxmlformats.org/officeDocument/2006/relationships/slideLayout" Target="../slideLayouts/slideLayout292.xml"/><Relationship Id="rId25" Type="http://schemas.openxmlformats.org/officeDocument/2006/relationships/slideLayout" Target="../slideLayouts/slideLayout300.xml"/><Relationship Id="rId33" Type="http://schemas.openxmlformats.org/officeDocument/2006/relationships/slideLayout" Target="../slideLayouts/slideLayout308.xml"/><Relationship Id="rId38" Type="http://schemas.openxmlformats.org/officeDocument/2006/relationships/slideLayout" Target="../slideLayouts/slideLayout313.xml"/><Relationship Id="rId46" Type="http://schemas.openxmlformats.org/officeDocument/2006/relationships/slideLayout" Target="../slideLayouts/slideLayout321.xml"/><Relationship Id="rId59" Type="http://schemas.openxmlformats.org/officeDocument/2006/relationships/oleObject" Target="../embeddings/oleObject1.bin"/><Relationship Id="rId20" Type="http://schemas.openxmlformats.org/officeDocument/2006/relationships/slideLayout" Target="../slideLayouts/slideLayout295.xml"/><Relationship Id="rId41" Type="http://schemas.openxmlformats.org/officeDocument/2006/relationships/slideLayout" Target="../slideLayouts/slideLayout316.xml"/><Relationship Id="rId54" Type="http://schemas.openxmlformats.org/officeDocument/2006/relationships/tags" Target="../tags/tag712.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5" Type="http://schemas.openxmlformats.org/officeDocument/2006/relationships/slideLayout" Target="../slideLayouts/slideLayout290.xml"/><Relationship Id="rId23" Type="http://schemas.openxmlformats.org/officeDocument/2006/relationships/slideLayout" Target="../slideLayouts/slideLayout298.xml"/><Relationship Id="rId28" Type="http://schemas.openxmlformats.org/officeDocument/2006/relationships/slideLayout" Target="../slideLayouts/slideLayout303.xml"/><Relationship Id="rId36" Type="http://schemas.openxmlformats.org/officeDocument/2006/relationships/slideLayout" Target="../slideLayouts/slideLayout311.xml"/><Relationship Id="rId49" Type="http://schemas.openxmlformats.org/officeDocument/2006/relationships/slideLayout" Target="../slideLayouts/slideLayout324.xml"/><Relationship Id="rId57" Type="http://schemas.openxmlformats.org/officeDocument/2006/relationships/tags" Target="../tags/tag715.xml"/><Relationship Id="rId10" Type="http://schemas.openxmlformats.org/officeDocument/2006/relationships/slideLayout" Target="../slideLayouts/slideLayout285.xml"/><Relationship Id="rId31" Type="http://schemas.openxmlformats.org/officeDocument/2006/relationships/slideLayout" Target="../slideLayouts/slideLayout306.xml"/><Relationship Id="rId44" Type="http://schemas.openxmlformats.org/officeDocument/2006/relationships/slideLayout" Target="../slideLayouts/slideLayout319.xml"/><Relationship Id="rId52" Type="http://schemas.openxmlformats.org/officeDocument/2006/relationships/theme" Target="../theme/theme7.xml"/><Relationship Id="rId60" Type="http://schemas.openxmlformats.org/officeDocument/2006/relationships/image" Target="../media/image6.emf"/><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339.xml"/><Relationship Id="rId18" Type="http://schemas.openxmlformats.org/officeDocument/2006/relationships/slideLayout" Target="../slideLayouts/slideLayout344.xml"/><Relationship Id="rId26" Type="http://schemas.openxmlformats.org/officeDocument/2006/relationships/slideLayout" Target="../slideLayouts/slideLayout352.xml"/><Relationship Id="rId39" Type="http://schemas.openxmlformats.org/officeDocument/2006/relationships/slideLayout" Target="../slideLayouts/slideLayout365.xml"/><Relationship Id="rId21" Type="http://schemas.openxmlformats.org/officeDocument/2006/relationships/slideLayout" Target="../slideLayouts/slideLayout347.xml"/><Relationship Id="rId34" Type="http://schemas.openxmlformats.org/officeDocument/2006/relationships/slideLayout" Target="../slideLayouts/slideLayout360.xml"/><Relationship Id="rId42" Type="http://schemas.openxmlformats.org/officeDocument/2006/relationships/slideLayout" Target="../slideLayouts/slideLayout368.xml"/><Relationship Id="rId47" Type="http://schemas.openxmlformats.org/officeDocument/2006/relationships/slideLayout" Target="../slideLayouts/slideLayout373.xml"/><Relationship Id="rId50" Type="http://schemas.openxmlformats.org/officeDocument/2006/relationships/slideLayout" Target="../slideLayouts/slideLayout376.xml"/><Relationship Id="rId55" Type="http://schemas.openxmlformats.org/officeDocument/2006/relationships/tags" Target="../tags/tag856.xml"/><Relationship Id="rId7" Type="http://schemas.openxmlformats.org/officeDocument/2006/relationships/slideLayout" Target="../slideLayouts/slideLayout333.xml"/><Relationship Id="rId2" Type="http://schemas.openxmlformats.org/officeDocument/2006/relationships/slideLayout" Target="../slideLayouts/slideLayout328.xml"/><Relationship Id="rId16" Type="http://schemas.openxmlformats.org/officeDocument/2006/relationships/slideLayout" Target="../slideLayouts/slideLayout342.xml"/><Relationship Id="rId29" Type="http://schemas.openxmlformats.org/officeDocument/2006/relationships/slideLayout" Target="../slideLayouts/slideLayout355.xml"/><Relationship Id="rId11" Type="http://schemas.openxmlformats.org/officeDocument/2006/relationships/slideLayout" Target="../slideLayouts/slideLayout337.xml"/><Relationship Id="rId24" Type="http://schemas.openxmlformats.org/officeDocument/2006/relationships/slideLayout" Target="../slideLayouts/slideLayout350.xml"/><Relationship Id="rId32" Type="http://schemas.openxmlformats.org/officeDocument/2006/relationships/slideLayout" Target="../slideLayouts/slideLayout358.xml"/><Relationship Id="rId37" Type="http://schemas.openxmlformats.org/officeDocument/2006/relationships/slideLayout" Target="../slideLayouts/slideLayout363.xml"/><Relationship Id="rId40" Type="http://schemas.openxmlformats.org/officeDocument/2006/relationships/slideLayout" Target="../slideLayouts/slideLayout366.xml"/><Relationship Id="rId45" Type="http://schemas.openxmlformats.org/officeDocument/2006/relationships/slideLayout" Target="../slideLayouts/slideLayout371.xml"/><Relationship Id="rId53" Type="http://schemas.openxmlformats.org/officeDocument/2006/relationships/vmlDrawing" Target="../drawings/vmlDrawing66.vml"/><Relationship Id="rId58" Type="http://schemas.openxmlformats.org/officeDocument/2006/relationships/tags" Target="../tags/tag859.xml"/><Relationship Id="rId5" Type="http://schemas.openxmlformats.org/officeDocument/2006/relationships/slideLayout" Target="../slideLayouts/slideLayout331.xml"/><Relationship Id="rId61" Type="http://schemas.openxmlformats.org/officeDocument/2006/relationships/image" Target="../media/image6.emf"/><Relationship Id="rId19" Type="http://schemas.openxmlformats.org/officeDocument/2006/relationships/slideLayout" Target="../slideLayouts/slideLayout345.xml"/><Relationship Id="rId14" Type="http://schemas.openxmlformats.org/officeDocument/2006/relationships/slideLayout" Target="../slideLayouts/slideLayout340.xml"/><Relationship Id="rId22" Type="http://schemas.openxmlformats.org/officeDocument/2006/relationships/slideLayout" Target="../slideLayouts/slideLayout348.xml"/><Relationship Id="rId27" Type="http://schemas.openxmlformats.org/officeDocument/2006/relationships/slideLayout" Target="../slideLayouts/slideLayout353.xml"/><Relationship Id="rId30" Type="http://schemas.openxmlformats.org/officeDocument/2006/relationships/slideLayout" Target="../slideLayouts/slideLayout356.xml"/><Relationship Id="rId35" Type="http://schemas.openxmlformats.org/officeDocument/2006/relationships/slideLayout" Target="../slideLayouts/slideLayout361.xml"/><Relationship Id="rId43" Type="http://schemas.openxmlformats.org/officeDocument/2006/relationships/slideLayout" Target="../slideLayouts/slideLayout369.xml"/><Relationship Id="rId48" Type="http://schemas.openxmlformats.org/officeDocument/2006/relationships/slideLayout" Target="../slideLayouts/slideLayout374.xml"/><Relationship Id="rId56" Type="http://schemas.openxmlformats.org/officeDocument/2006/relationships/tags" Target="../tags/tag857.xml"/><Relationship Id="rId8" Type="http://schemas.openxmlformats.org/officeDocument/2006/relationships/slideLayout" Target="../slideLayouts/slideLayout334.xml"/><Relationship Id="rId51" Type="http://schemas.openxmlformats.org/officeDocument/2006/relationships/slideLayout" Target="../slideLayouts/slideLayout377.xml"/><Relationship Id="rId3" Type="http://schemas.openxmlformats.org/officeDocument/2006/relationships/slideLayout" Target="../slideLayouts/slideLayout329.xml"/><Relationship Id="rId12" Type="http://schemas.openxmlformats.org/officeDocument/2006/relationships/slideLayout" Target="../slideLayouts/slideLayout338.xml"/><Relationship Id="rId17" Type="http://schemas.openxmlformats.org/officeDocument/2006/relationships/slideLayout" Target="../slideLayouts/slideLayout343.xml"/><Relationship Id="rId25" Type="http://schemas.openxmlformats.org/officeDocument/2006/relationships/slideLayout" Target="../slideLayouts/slideLayout351.xml"/><Relationship Id="rId33" Type="http://schemas.openxmlformats.org/officeDocument/2006/relationships/slideLayout" Target="../slideLayouts/slideLayout359.xml"/><Relationship Id="rId38" Type="http://schemas.openxmlformats.org/officeDocument/2006/relationships/slideLayout" Target="../slideLayouts/slideLayout364.xml"/><Relationship Id="rId46" Type="http://schemas.openxmlformats.org/officeDocument/2006/relationships/slideLayout" Target="../slideLayouts/slideLayout372.xml"/><Relationship Id="rId59" Type="http://schemas.openxmlformats.org/officeDocument/2006/relationships/tags" Target="../tags/tag860.xml"/><Relationship Id="rId20" Type="http://schemas.openxmlformats.org/officeDocument/2006/relationships/slideLayout" Target="../slideLayouts/slideLayout346.xml"/><Relationship Id="rId41" Type="http://schemas.openxmlformats.org/officeDocument/2006/relationships/slideLayout" Target="../slideLayouts/slideLayout367.xml"/><Relationship Id="rId54" Type="http://schemas.openxmlformats.org/officeDocument/2006/relationships/tags" Target="../tags/tag855.xml"/><Relationship Id="rId62" Type="http://schemas.openxmlformats.org/officeDocument/2006/relationships/image" Target="../media/image7.png"/><Relationship Id="rId1" Type="http://schemas.openxmlformats.org/officeDocument/2006/relationships/slideLayout" Target="../slideLayouts/slideLayout327.xml"/><Relationship Id="rId6" Type="http://schemas.openxmlformats.org/officeDocument/2006/relationships/slideLayout" Target="../slideLayouts/slideLayout332.xml"/><Relationship Id="rId15" Type="http://schemas.openxmlformats.org/officeDocument/2006/relationships/slideLayout" Target="../slideLayouts/slideLayout341.xml"/><Relationship Id="rId23" Type="http://schemas.openxmlformats.org/officeDocument/2006/relationships/slideLayout" Target="../slideLayouts/slideLayout349.xml"/><Relationship Id="rId28" Type="http://schemas.openxmlformats.org/officeDocument/2006/relationships/slideLayout" Target="../slideLayouts/slideLayout354.xml"/><Relationship Id="rId36" Type="http://schemas.openxmlformats.org/officeDocument/2006/relationships/slideLayout" Target="../slideLayouts/slideLayout362.xml"/><Relationship Id="rId49" Type="http://schemas.openxmlformats.org/officeDocument/2006/relationships/slideLayout" Target="../slideLayouts/slideLayout375.xml"/><Relationship Id="rId57" Type="http://schemas.openxmlformats.org/officeDocument/2006/relationships/tags" Target="../tags/tag858.xml"/><Relationship Id="rId10" Type="http://schemas.openxmlformats.org/officeDocument/2006/relationships/slideLayout" Target="../slideLayouts/slideLayout336.xml"/><Relationship Id="rId31" Type="http://schemas.openxmlformats.org/officeDocument/2006/relationships/slideLayout" Target="../slideLayouts/slideLayout357.xml"/><Relationship Id="rId44" Type="http://schemas.openxmlformats.org/officeDocument/2006/relationships/slideLayout" Target="../slideLayouts/slideLayout370.xml"/><Relationship Id="rId52" Type="http://schemas.openxmlformats.org/officeDocument/2006/relationships/theme" Target="../theme/theme8.xml"/><Relationship Id="rId60" Type="http://schemas.openxmlformats.org/officeDocument/2006/relationships/oleObject" Target="../embeddings/oleObject1.bin"/><Relationship Id="rId4" Type="http://schemas.openxmlformats.org/officeDocument/2006/relationships/slideLayout" Target="../slideLayouts/slideLayout330.xml"/><Relationship Id="rId9" Type="http://schemas.openxmlformats.org/officeDocument/2006/relationships/slideLayout" Target="../slideLayouts/slideLayout335.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90.xml"/><Relationship Id="rId18" Type="http://schemas.openxmlformats.org/officeDocument/2006/relationships/slideLayout" Target="../slideLayouts/slideLayout395.xml"/><Relationship Id="rId26" Type="http://schemas.openxmlformats.org/officeDocument/2006/relationships/slideLayout" Target="../slideLayouts/slideLayout403.xml"/><Relationship Id="rId39" Type="http://schemas.openxmlformats.org/officeDocument/2006/relationships/slideLayout" Target="../slideLayouts/slideLayout416.xml"/><Relationship Id="rId21" Type="http://schemas.openxmlformats.org/officeDocument/2006/relationships/slideLayout" Target="../slideLayouts/slideLayout398.xml"/><Relationship Id="rId34" Type="http://schemas.openxmlformats.org/officeDocument/2006/relationships/slideLayout" Target="../slideLayouts/slideLayout411.xml"/><Relationship Id="rId42" Type="http://schemas.openxmlformats.org/officeDocument/2006/relationships/slideLayout" Target="../slideLayouts/slideLayout419.xml"/><Relationship Id="rId47" Type="http://schemas.openxmlformats.org/officeDocument/2006/relationships/tags" Target="../tags/tag1002.xml"/><Relationship Id="rId7" Type="http://schemas.openxmlformats.org/officeDocument/2006/relationships/slideLayout" Target="../slideLayouts/slideLayout384.xml"/><Relationship Id="rId2" Type="http://schemas.openxmlformats.org/officeDocument/2006/relationships/slideLayout" Target="../slideLayouts/slideLayout379.xml"/><Relationship Id="rId16" Type="http://schemas.openxmlformats.org/officeDocument/2006/relationships/slideLayout" Target="../slideLayouts/slideLayout393.xml"/><Relationship Id="rId29" Type="http://schemas.openxmlformats.org/officeDocument/2006/relationships/slideLayout" Target="../slideLayouts/slideLayout406.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24" Type="http://schemas.openxmlformats.org/officeDocument/2006/relationships/slideLayout" Target="../slideLayouts/slideLayout401.xml"/><Relationship Id="rId32" Type="http://schemas.openxmlformats.org/officeDocument/2006/relationships/slideLayout" Target="../slideLayouts/slideLayout409.xml"/><Relationship Id="rId37" Type="http://schemas.openxmlformats.org/officeDocument/2006/relationships/slideLayout" Target="../slideLayouts/slideLayout414.xml"/><Relationship Id="rId40" Type="http://schemas.openxmlformats.org/officeDocument/2006/relationships/slideLayout" Target="../slideLayouts/slideLayout417.xml"/><Relationship Id="rId45" Type="http://schemas.openxmlformats.org/officeDocument/2006/relationships/tags" Target="../tags/tag1000.xml"/><Relationship Id="rId5" Type="http://schemas.openxmlformats.org/officeDocument/2006/relationships/slideLayout" Target="../slideLayouts/slideLayout382.xml"/><Relationship Id="rId15" Type="http://schemas.openxmlformats.org/officeDocument/2006/relationships/slideLayout" Target="../slideLayouts/slideLayout392.xml"/><Relationship Id="rId23" Type="http://schemas.openxmlformats.org/officeDocument/2006/relationships/slideLayout" Target="../slideLayouts/slideLayout400.xml"/><Relationship Id="rId28" Type="http://schemas.openxmlformats.org/officeDocument/2006/relationships/slideLayout" Target="../slideLayouts/slideLayout405.xml"/><Relationship Id="rId36" Type="http://schemas.openxmlformats.org/officeDocument/2006/relationships/slideLayout" Target="../slideLayouts/slideLayout413.xml"/><Relationship Id="rId10" Type="http://schemas.openxmlformats.org/officeDocument/2006/relationships/slideLayout" Target="../slideLayouts/slideLayout387.xml"/><Relationship Id="rId19" Type="http://schemas.openxmlformats.org/officeDocument/2006/relationships/slideLayout" Target="../slideLayouts/slideLayout396.xml"/><Relationship Id="rId31" Type="http://schemas.openxmlformats.org/officeDocument/2006/relationships/slideLayout" Target="../slideLayouts/slideLayout408.xml"/><Relationship Id="rId44" Type="http://schemas.openxmlformats.org/officeDocument/2006/relationships/tags" Target="../tags/tag999.xml"/><Relationship Id="rId4" Type="http://schemas.openxmlformats.org/officeDocument/2006/relationships/slideLayout" Target="../slideLayouts/slideLayout381.xml"/><Relationship Id="rId9" Type="http://schemas.openxmlformats.org/officeDocument/2006/relationships/slideLayout" Target="../slideLayouts/slideLayout386.xml"/><Relationship Id="rId14" Type="http://schemas.openxmlformats.org/officeDocument/2006/relationships/slideLayout" Target="../slideLayouts/slideLayout391.xml"/><Relationship Id="rId22" Type="http://schemas.openxmlformats.org/officeDocument/2006/relationships/slideLayout" Target="../slideLayouts/slideLayout399.xml"/><Relationship Id="rId27" Type="http://schemas.openxmlformats.org/officeDocument/2006/relationships/slideLayout" Target="../slideLayouts/slideLayout404.xml"/><Relationship Id="rId30" Type="http://schemas.openxmlformats.org/officeDocument/2006/relationships/slideLayout" Target="../slideLayouts/slideLayout407.xml"/><Relationship Id="rId35" Type="http://schemas.openxmlformats.org/officeDocument/2006/relationships/slideLayout" Target="../slideLayouts/slideLayout412.xml"/><Relationship Id="rId43" Type="http://schemas.openxmlformats.org/officeDocument/2006/relationships/theme" Target="../theme/theme9.xml"/><Relationship Id="rId48" Type="http://schemas.openxmlformats.org/officeDocument/2006/relationships/image" Target="../media/image7.png"/><Relationship Id="rId8" Type="http://schemas.openxmlformats.org/officeDocument/2006/relationships/slideLayout" Target="../slideLayouts/slideLayout385.xml"/><Relationship Id="rId3" Type="http://schemas.openxmlformats.org/officeDocument/2006/relationships/slideLayout" Target="../slideLayouts/slideLayout380.xml"/><Relationship Id="rId12" Type="http://schemas.openxmlformats.org/officeDocument/2006/relationships/slideLayout" Target="../slideLayouts/slideLayout389.xml"/><Relationship Id="rId17" Type="http://schemas.openxmlformats.org/officeDocument/2006/relationships/slideLayout" Target="../slideLayouts/slideLayout394.xml"/><Relationship Id="rId25" Type="http://schemas.openxmlformats.org/officeDocument/2006/relationships/slideLayout" Target="../slideLayouts/slideLayout402.xml"/><Relationship Id="rId33" Type="http://schemas.openxmlformats.org/officeDocument/2006/relationships/slideLayout" Target="../slideLayouts/slideLayout410.xml"/><Relationship Id="rId38" Type="http://schemas.openxmlformats.org/officeDocument/2006/relationships/slideLayout" Target="../slideLayouts/slideLayout415.xml"/><Relationship Id="rId46" Type="http://schemas.openxmlformats.org/officeDocument/2006/relationships/tags" Target="../tags/tag1001.xml"/><Relationship Id="rId20" Type="http://schemas.openxmlformats.org/officeDocument/2006/relationships/slideLayout" Target="../slideLayouts/slideLayout397.xml"/><Relationship Id="rId41" Type="http://schemas.openxmlformats.org/officeDocument/2006/relationships/slideLayout" Target="../slideLayouts/slideLayout4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dirty="0"/>
          </a:p>
        </p:txBody>
      </p:sp>
      <p:sp>
        <p:nvSpPr>
          <p:cNvPr id="10" name="Classification"/>
          <p:cNvSpPr txBox="1">
            <a:spLocks noChangeArrowheads="1"/>
          </p:cNvSpPr>
          <p:nvPr>
            <p:custDataLst>
              <p:tags r:id="rId6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9" name="Footer"/>
          <p:cNvSpPr txBox="1">
            <a:spLocks/>
          </p:cNvSpPr>
          <p:nvPr>
            <p:custDataLst>
              <p:tags r:id="rId67"/>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68"/>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C8BD0104-4EE1-4F88-B561-D6FC2FA04A13}"/>
              </a:ext>
            </a:extLst>
          </p:cNvPr>
          <p:cNvSpPr>
            <a:spLocks noGrp="1"/>
          </p:cNvSpPr>
          <p:nvPr>
            <p:ph type="body" idx="1"/>
          </p:nvPr>
        </p:nvSpPr>
        <p:spPr>
          <a:xfrm>
            <a:off x="695325" y="1628776"/>
            <a:ext cx="11017250" cy="439251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a:extLst>
              <a:ext uri="{FF2B5EF4-FFF2-40B4-BE49-F238E27FC236}">
                <a16:creationId xmlns:a16="http://schemas.microsoft.com/office/drawing/2014/main" id="{4DCF186A-F98C-4551-A8EE-E3A9BC44F226}"/>
              </a:ext>
            </a:extLst>
          </p:cNvPr>
          <p:cNvPicPr>
            <a:picLocks noChangeAspect="1"/>
          </p:cNvPicPr>
          <p:nvPr userDrawn="1">
            <p:custDataLst>
              <p:tags r:id="rId69"/>
            </p:custDataLst>
          </p:nvPr>
        </p:nvPicPr>
        <p:blipFill>
          <a:blip r:embed="rId7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9809204"/>
      </p:ext>
    </p:extLst>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 id="2147484108" r:id="rId12"/>
    <p:sldLayoutId id="2147484109" r:id="rId13"/>
    <p:sldLayoutId id="2147484110" r:id="rId14"/>
    <p:sldLayoutId id="2147484111" r:id="rId15"/>
    <p:sldLayoutId id="2147484112" r:id="rId16"/>
    <p:sldLayoutId id="2147484113" r:id="rId17"/>
    <p:sldLayoutId id="2147484114" r:id="rId18"/>
    <p:sldLayoutId id="2147484115" r:id="rId19"/>
    <p:sldLayoutId id="2147484116" r:id="rId20"/>
    <p:sldLayoutId id="2147484117" r:id="rId21"/>
    <p:sldLayoutId id="2147484118" r:id="rId22"/>
    <p:sldLayoutId id="2147484119" r:id="rId23"/>
    <p:sldLayoutId id="2147484120" r:id="rId24"/>
    <p:sldLayoutId id="2147484121" r:id="rId25"/>
    <p:sldLayoutId id="2147484122" r:id="rId26"/>
    <p:sldLayoutId id="2147484123" r:id="rId27"/>
    <p:sldLayoutId id="2147484124" r:id="rId28"/>
    <p:sldLayoutId id="2147484125" r:id="rId29"/>
    <p:sldLayoutId id="2147484126" r:id="rId30"/>
    <p:sldLayoutId id="2147484127" r:id="rId31"/>
    <p:sldLayoutId id="2147484128" r:id="rId32"/>
    <p:sldLayoutId id="2147484129" r:id="rId33"/>
    <p:sldLayoutId id="2147484130" r:id="rId34"/>
    <p:sldLayoutId id="2147484131" r:id="rId35"/>
    <p:sldLayoutId id="2147484132" r:id="rId36"/>
    <p:sldLayoutId id="2147484133" r:id="rId37"/>
    <p:sldLayoutId id="2147484134" r:id="rId38"/>
    <p:sldLayoutId id="2147484135" r:id="rId39"/>
    <p:sldLayoutId id="2147484136" r:id="rId40"/>
    <p:sldLayoutId id="2147484137" r:id="rId41"/>
    <p:sldLayoutId id="2147484138" r:id="rId42"/>
    <p:sldLayoutId id="2147484139" r:id="rId43"/>
    <p:sldLayoutId id="2147484140" r:id="rId44"/>
    <p:sldLayoutId id="2147484141" r:id="rId45"/>
    <p:sldLayoutId id="2147484142" r:id="rId46"/>
    <p:sldLayoutId id="2147484143" r:id="rId47"/>
    <p:sldLayoutId id="2147484144" r:id="rId48"/>
    <p:sldLayoutId id="2147484145" r:id="rId49"/>
    <p:sldLayoutId id="2147484146" r:id="rId50"/>
    <p:sldLayoutId id="2147484147" r:id="rId51"/>
    <p:sldLayoutId id="2147484148" r:id="rId52"/>
    <p:sldLayoutId id="2147484149" r:id="rId53"/>
    <p:sldLayoutId id="2147484150" r:id="rId54"/>
    <p:sldLayoutId id="2147484151" r:id="rId55"/>
    <p:sldLayoutId id="2147484152" r:id="rId56"/>
    <p:sldLayoutId id="2147484153" r:id="rId57"/>
    <p:sldLayoutId id="2147484154" r:id="rId58"/>
    <p:sldLayoutId id="2147484155" r:id="rId59"/>
    <p:sldLayoutId id="2147484156" r:id="rId60"/>
    <p:sldLayoutId id="2147484157" r:id="rId61"/>
    <p:sldLayoutId id="2147484158" r:id="rId62"/>
    <p:sldLayoutId id="2147484159" r:id="rId63"/>
    <p:sldLayoutId id="2147484160" r:id="rId64"/>
  </p:sldLayoutIdLst>
  <p:hf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600" kern="1200">
          <a:solidFill>
            <a:schemeClr val="tx1"/>
          </a:solidFill>
          <a:latin typeface="SwissReSans" pitchFamily="34" charset="0"/>
          <a:ea typeface="+mn-ea"/>
          <a:cs typeface="+mn-cs"/>
        </a:defRPr>
      </a:lvl1pPr>
      <a:lvl2pPr marL="450000" indent="-270000"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2pPr>
      <a:lvl3pPr marL="720000" indent="-271463"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3pPr>
      <a:lvl4pPr marL="99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4pPr>
      <a:lvl5pPr marL="126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5pPr>
      <a:lvl6pPr marL="153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6pPr>
      <a:lvl7pPr marL="180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7pPr>
      <a:lvl8pPr marL="207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8pPr>
      <a:lvl9pPr marL="234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dirty="0"/>
          </a:p>
        </p:txBody>
      </p:sp>
      <p:sp>
        <p:nvSpPr>
          <p:cNvPr id="10" name="Classification"/>
          <p:cNvSpPr txBox="1">
            <a:spLocks noChangeArrowheads="1"/>
          </p:cNvSpPr>
          <p:nvPr>
            <p:custDataLst>
              <p:tags r:id="rId6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9" name="Footer"/>
          <p:cNvSpPr txBox="1">
            <a:spLocks/>
          </p:cNvSpPr>
          <p:nvPr>
            <p:custDataLst>
              <p:tags r:id="rId67"/>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dirty="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68"/>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sp>
        <p:nvSpPr>
          <p:cNvPr id="4" name="Text Placeholder 3">
            <a:extLst>
              <a:ext uri="{FF2B5EF4-FFF2-40B4-BE49-F238E27FC236}">
                <a16:creationId xmlns:a16="http://schemas.microsoft.com/office/drawing/2014/main" id="{C8BD0104-4EE1-4F88-B561-D6FC2FA04A13}"/>
              </a:ext>
            </a:extLst>
          </p:cNvPr>
          <p:cNvSpPr>
            <a:spLocks noGrp="1"/>
          </p:cNvSpPr>
          <p:nvPr>
            <p:ph type="body" idx="1"/>
          </p:nvPr>
        </p:nvSpPr>
        <p:spPr>
          <a:xfrm>
            <a:off x="695325" y="1628776"/>
            <a:ext cx="11017250" cy="439251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3" name="Picture 12">
            <a:extLst>
              <a:ext uri="{FF2B5EF4-FFF2-40B4-BE49-F238E27FC236}">
                <a16:creationId xmlns:a16="http://schemas.microsoft.com/office/drawing/2014/main" id="{71A6AAB2-D2D3-44C3-BAEC-165603DA5F31}"/>
              </a:ext>
            </a:extLst>
          </p:cNvPr>
          <p:cNvPicPr>
            <a:picLocks noChangeAspect="1"/>
          </p:cNvPicPr>
          <p:nvPr userDrawn="1">
            <p:custDataLst>
              <p:tags r:id="rId69"/>
            </p:custDataLst>
          </p:nvPr>
        </p:nvPicPr>
        <p:blipFill>
          <a:blip r:embed="rId7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0753129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 id="2147483699" r:id="rId25"/>
    <p:sldLayoutId id="2147483700" r:id="rId26"/>
    <p:sldLayoutId id="2147483701" r:id="rId27"/>
    <p:sldLayoutId id="2147483702" r:id="rId28"/>
    <p:sldLayoutId id="2147483703" r:id="rId29"/>
    <p:sldLayoutId id="2147483704" r:id="rId30"/>
    <p:sldLayoutId id="2147483705" r:id="rId31"/>
    <p:sldLayoutId id="2147483706" r:id="rId32"/>
    <p:sldLayoutId id="2147483707" r:id="rId33"/>
    <p:sldLayoutId id="2147483708" r:id="rId34"/>
    <p:sldLayoutId id="2147483709" r:id="rId35"/>
    <p:sldLayoutId id="2147483710" r:id="rId36"/>
    <p:sldLayoutId id="2147483711" r:id="rId37"/>
    <p:sldLayoutId id="2147483712" r:id="rId38"/>
    <p:sldLayoutId id="2147483713" r:id="rId39"/>
    <p:sldLayoutId id="2147483714" r:id="rId40"/>
    <p:sldLayoutId id="2147483715" r:id="rId41"/>
    <p:sldLayoutId id="2147483716" r:id="rId42"/>
    <p:sldLayoutId id="2147483717" r:id="rId43"/>
    <p:sldLayoutId id="2147483718" r:id="rId44"/>
    <p:sldLayoutId id="2147483719" r:id="rId45"/>
    <p:sldLayoutId id="2147483720" r:id="rId46"/>
    <p:sldLayoutId id="2147483721" r:id="rId47"/>
    <p:sldLayoutId id="2147483722" r:id="rId48"/>
    <p:sldLayoutId id="2147483723" r:id="rId49"/>
    <p:sldLayoutId id="2147483724" r:id="rId50"/>
    <p:sldLayoutId id="2147483725" r:id="rId51"/>
    <p:sldLayoutId id="2147483726" r:id="rId52"/>
    <p:sldLayoutId id="2147483727" r:id="rId53"/>
    <p:sldLayoutId id="2147483728" r:id="rId54"/>
    <p:sldLayoutId id="2147483729" r:id="rId55"/>
    <p:sldLayoutId id="2147483730" r:id="rId56"/>
    <p:sldLayoutId id="2147483731" r:id="rId57"/>
    <p:sldLayoutId id="2147483732" r:id="rId58"/>
    <p:sldLayoutId id="2147483733" r:id="rId59"/>
    <p:sldLayoutId id="2147483734" r:id="rId60"/>
    <p:sldLayoutId id="2147483735" r:id="rId61"/>
    <p:sldLayoutId id="2147483736" r:id="rId62"/>
    <p:sldLayoutId id="2147483737" r:id="rId63"/>
    <p:sldLayoutId id="2147483738" r:id="rId64"/>
  </p:sldLayoutIdLst>
  <p:hf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600" kern="1200">
          <a:solidFill>
            <a:schemeClr val="tx1"/>
          </a:solidFill>
          <a:latin typeface="SwissReSans" pitchFamily="34" charset="0"/>
          <a:ea typeface="+mn-ea"/>
          <a:cs typeface="+mn-cs"/>
        </a:defRPr>
      </a:lvl1pPr>
      <a:lvl2pPr marL="450000" indent="-270000"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2pPr>
      <a:lvl3pPr marL="720000" indent="-271463"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3pPr>
      <a:lvl4pPr marL="99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4pPr>
      <a:lvl5pPr marL="126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5pPr>
      <a:lvl6pPr marL="153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6pPr>
      <a:lvl7pPr marL="180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7pPr>
      <a:lvl8pPr marL="207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8pPr>
      <a:lvl9pPr marL="234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42412843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 name="think-cell Slide" r:id="rId59" imgW="216" imgH="216" progId="TCLayout.ActiveDocument.1">
                  <p:embed/>
                </p:oleObj>
              </mc:Choice>
              <mc:Fallback>
                <p:oleObj name="think-cell Slide" r:id="rId59" imgW="216" imgH="216" progId="TCLayout.ActiveDocument.1">
                  <p:embed/>
                  <p:pic>
                    <p:nvPicPr>
                      <p:cNvPr id="6" name="Object 5" hidden="1"/>
                      <p:cNvPicPr/>
                      <p:nvPr/>
                    </p:nvPicPr>
                    <p:blipFill>
                      <a:blip r:embed="rId60"/>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7"/>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8"/>
            </p:custDataLst>
          </p:nvPr>
        </p:nvPicPr>
        <p:blipFill>
          <a:blip r:embed="rId61"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2216379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 id="2147483775" r:id="rId36"/>
    <p:sldLayoutId id="2147483776" r:id="rId37"/>
    <p:sldLayoutId id="2147483777" r:id="rId38"/>
    <p:sldLayoutId id="2147483778" r:id="rId39"/>
    <p:sldLayoutId id="2147483779" r:id="rId40"/>
    <p:sldLayoutId id="2147483780" r:id="rId41"/>
    <p:sldLayoutId id="2147483781" r:id="rId42"/>
    <p:sldLayoutId id="2147483782" r:id="rId43"/>
    <p:sldLayoutId id="2147483783" r:id="rId44"/>
    <p:sldLayoutId id="2147483784" r:id="rId45"/>
    <p:sldLayoutId id="2147483785" r:id="rId46"/>
    <p:sldLayoutId id="2147483786" r:id="rId47"/>
    <p:sldLayoutId id="2147483787" r:id="rId48"/>
    <p:sldLayoutId id="2147483788" r:id="rId49"/>
    <p:sldLayoutId id="2147483789" r:id="rId50"/>
    <p:sldLayoutId id="2147483790"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17747946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38" name="think-cell Slide" r:id="rId59" imgW="216" imgH="216" progId="TCLayout.ActiveDocument.1">
                  <p:embed/>
                </p:oleObj>
              </mc:Choice>
              <mc:Fallback>
                <p:oleObj name="think-cell Slide" r:id="rId59" imgW="216" imgH="216" progId="TCLayout.ActiveDocument.1">
                  <p:embed/>
                  <p:pic>
                    <p:nvPicPr>
                      <p:cNvPr id="6" name="Object 5" hidden="1"/>
                      <p:cNvPicPr/>
                      <p:nvPr/>
                    </p:nvPicPr>
                    <p:blipFill>
                      <a:blip r:embed="rId60"/>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7"/>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8"/>
            </p:custDataLst>
          </p:nvPr>
        </p:nvPicPr>
        <p:blipFill>
          <a:blip r:embed="rId61"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2388720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 id="2147483819" r:id="rId28"/>
    <p:sldLayoutId id="2147483820" r:id="rId29"/>
    <p:sldLayoutId id="2147483821" r:id="rId30"/>
    <p:sldLayoutId id="2147483822" r:id="rId31"/>
    <p:sldLayoutId id="2147483823" r:id="rId32"/>
    <p:sldLayoutId id="2147483824" r:id="rId33"/>
    <p:sldLayoutId id="2147483825" r:id="rId34"/>
    <p:sldLayoutId id="2147483826" r:id="rId35"/>
    <p:sldLayoutId id="2147483827" r:id="rId36"/>
    <p:sldLayoutId id="2147483828" r:id="rId37"/>
    <p:sldLayoutId id="2147483829" r:id="rId38"/>
    <p:sldLayoutId id="2147483830" r:id="rId39"/>
    <p:sldLayoutId id="2147483831" r:id="rId40"/>
    <p:sldLayoutId id="2147483832" r:id="rId41"/>
    <p:sldLayoutId id="2147483833" r:id="rId42"/>
    <p:sldLayoutId id="2147483834" r:id="rId43"/>
    <p:sldLayoutId id="2147483835" r:id="rId44"/>
    <p:sldLayoutId id="2147483836" r:id="rId45"/>
    <p:sldLayoutId id="2147483837" r:id="rId46"/>
    <p:sldLayoutId id="2147483838" r:id="rId47"/>
    <p:sldLayoutId id="2147483839" r:id="rId48"/>
    <p:sldLayoutId id="2147483840" r:id="rId49"/>
    <p:sldLayoutId id="2147483841" r:id="rId50"/>
    <p:sldLayoutId id="2147483842"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38164479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650" name="think-cell Slide" r:id="rId59" imgW="216" imgH="216" progId="TCLayout.ActiveDocument.1">
                  <p:embed/>
                </p:oleObj>
              </mc:Choice>
              <mc:Fallback>
                <p:oleObj name="think-cell Slide" r:id="rId59" imgW="216" imgH="216" progId="TCLayout.ActiveDocument.1">
                  <p:embed/>
                  <p:pic>
                    <p:nvPicPr>
                      <p:cNvPr id="6" name="Object 5" hidden="1"/>
                      <p:cNvPicPr/>
                      <p:nvPr/>
                    </p:nvPicPr>
                    <p:blipFill>
                      <a:blip r:embed="rId60"/>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7"/>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8"/>
            </p:custDataLst>
          </p:nvPr>
        </p:nvPicPr>
        <p:blipFill>
          <a:blip r:embed="rId61"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19769543"/>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 id="2147483863" r:id="rId20"/>
    <p:sldLayoutId id="2147483864" r:id="rId21"/>
    <p:sldLayoutId id="2147483865" r:id="rId22"/>
    <p:sldLayoutId id="2147483866" r:id="rId23"/>
    <p:sldLayoutId id="2147483867" r:id="rId24"/>
    <p:sldLayoutId id="2147483868" r:id="rId25"/>
    <p:sldLayoutId id="2147483869" r:id="rId26"/>
    <p:sldLayoutId id="2147483870" r:id="rId27"/>
    <p:sldLayoutId id="2147483871" r:id="rId28"/>
    <p:sldLayoutId id="2147483872" r:id="rId29"/>
    <p:sldLayoutId id="2147483873" r:id="rId30"/>
    <p:sldLayoutId id="2147483874" r:id="rId31"/>
    <p:sldLayoutId id="2147483875" r:id="rId32"/>
    <p:sldLayoutId id="2147483876" r:id="rId33"/>
    <p:sldLayoutId id="2147483877" r:id="rId34"/>
    <p:sldLayoutId id="2147483878" r:id="rId35"/>
    <p:sldLayoutId id="2147483879" r:id="rId36"/>
    <p:sldLayoutId id="2147483880" r:id="rId37"/>
    <p:sldLayoutId id="2147483881" r:id="rId38"/>
    <p:sldLayoutId id="2147483882" r:id="rId39"/>
    <p:sldLayoutId id="2147483883" r:id="rId40"/>
    <p:sldLayoutId id="2147483884" r:id="rId41"/>
    <p:sldLayoutId id="2147483885" r:id="rId42"/>
    <p:sldLayoutId id="2147483886" r:id="rId43"/>
    <p:sldLayoutId id="2147483887" r:id="rId44"/>
    <p:sldLayoutId id="2147483888" r:id="rId45"/>
    <p:sldLayoutId id="2147483889" r:id="rId46"/>
    <p:sldLayoutId id="2147483890" r:id="rId47"/>
    <p:sldLayoutId id="2147483891" r:id="rId48"/>
    <p:sldLayoutId id="2147483892" r:id="rId49"/>
    <p:sldLayoutId id="2147483893" r:id="rId50"/>
    <p:sldLayoutId id="2147483894"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12808252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2" name="think-cell Slide" r:id="rId60" imgW="216" imgH="216" progId="TCLayout.ActiveDocument.1">
                  <p:embed/>
                </p:oleObj>
              </mc:Choice>
              <mc:Fallback>
                <p:oleObj name="think-cell Slide" r:id="rId60" imgW="216" imgH="216" progId="TCLayout.ActiveDocument.1">
                  <p:embed/>
                  <p:pic>
                    <p:nvPicPr>
                      <p:cNvPr id="6" name="Object 5" hidden="1"/>
                      <p:cNvPicPr/>
                      <p:nvPr/>
                    </p:nvPicPr>
                    <p:blipFill>
                      <a:blip r:embed="rId61"/>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9" name="Footer"/>
          <p:cNvSpPr txBox="1">
            <a:spLocks/>
          </p:cNvSpPr>
          <p:nvPr>
            <p:custDataLst>
              <p:tags r:id="rId5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2021</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8"/>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9"/>
            </p:custDataLst>
          </p:nvPr>
        </p:nvPicPr>
        <p:blipFill>
          <a:blip r:embed="rId6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10216237"/>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 id="2147483916" r:id="rId21"/>
    <p:sldLayoutId id="2147483917" r:id="rId22"/>
    <p:sldLayoutId id="2147483918" r:id="rId23"/>
    <p:sldLayoutId id="2147483919" r:id="rId24"/>
    <p:sldLayoutId id="2147483920" r:id="rId25"/>
    <p:sldLayoutId id="2147483921" r:id="rId26"/>
    <p:sldLayoutId id="2147483922" r:id="rId27"/>
    <p:sldLayoutId id="2147483923" r:id="rId28"/>
    <p:sldLayoutId id="2147483924" r:id="rId29"/>
    <p:sldLayoutId id="2147483925" r:id="rId30"/>
    <p:sldLayoutId id="2147483926" r:id="rId31"/>
    <p:sldLayoutId id="2147483927" r:id="rId32"/>
    <p:sldLayoutId id="2147483928" r:id="rId33"/>
    <p:sldLayoutId id="2147483929" r:id="rId34"/>
    <p:sldLayoutId id="2147483930" r:id="rId35"/>
    <p:sldLayoutId id="2147483931" r:id="rId36"/>
    <p:sldLayoutId id="2147483932" r:id="rId37"/>
    <p:sldLayoutId id="2147483933" r:id="rId38"/>
    <p:sldLayoutId id="2147483934" r:id="rId39"/>
    <p:sldLayoutId id="2147483935" r:id="rId40"/>
    <p:sldLayoutId id="2147483936" r:id="rId41"/>
    <p:sldLayoutId id="2147483937" r:id="rId42"/>
    <p:sldLayoutId id="2147483938" r:id="rId43"/>
    <p:sldLayoutId id="2147483939" r:id="rId44"/>
    <p:sldLayoutId id="2147483940" r:id="rId45"/>
    <p:sldLayoutId id="2147483941" r:id="rId46"/>
    <p:sldLayoutId id="2147483942" r:id="rId47"/>
    <p:sldLayoutId id="2147483943" r:id="rId48"/>
    <p:sldLayoutId id="2147483944" r:id="rId49"/>
    <p:sldLayoutId id="2147483945" r:id="rId50"/>
    <p:sldLayoutId id="2147483946"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36581443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274" name="think-cell Slide" r:id="rId59" imgW="216" imgH="216" progId="TCLayout.ActiveDocument.1">
                  <p:embed/>
                </p:oleObj>
              </mc:Choice>
              <mc:Fallback>
                <p:oleObj name="think-cell Slide" r:id="rId59" imgW="216" imgH="216" progId="TCLayout.ActiveDocument.1">
                  <p:embed/>
                  <p:pic>
                    <p:nvPicPr>
                      <p:cNvPr id="6" name="Object 5" hidden="1"/>
                      <p:cNvPicPr/>
                      <p:nvPr/>
                    </p:nvPicPr>
                    <p:blipFill>
                      <a:blip r:embed="rId60"/>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7"/>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8"/>
            </p:custDataLst>
          </p:nvPr>
        </p:nvPicPr>
        <p:blipFill>
          <a:blip r:embed="rId61"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98185988"/>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 id="2147483965" r:id="rId18"/>
    <p:sldLayoutId id="2147483966" r:id="rId19"/>
    <p:sldLayoutId id="2147483967" r:id="rId20"/>
    <p:sldLayoutId id="2147483968" r:id="rId21"/>
    <p:sldLayoutId id="2147483969" r:id="rId22"/>
    <p:sldLayoutId id="2147483970" r:id="rId23"/>
    <p:sldLayoutId id="2147483971" r:id="rId24"/>
    <p:sldLayoutId id="2147483972" r:id="rId25"/>
    <p:sldLayoutId id="2147483973" r:id="rId26"/>
    <p:sldLayoutId id="2147483974" r:id="rId27"/>
    <p:sldLayoutId id="2147483975" r:id="rId28"/>
    <p:sldLayoutId id="2147483976" r:id="rId29"/>
    <p:sldLayoutId id="2147483977" r:id="rId30"/>
    <p:sldLayoutId id="2147483978" r:id="rId31"/>
    <p:sldLayoutId id="2147483979" r:id="rId32"/>
    <p:sldLayoutId id="2147483980" r:id="rId33"/>
    <p:sldLayoutId id="2147483981" r:id="rId34"/>
    <p:sldLayoutId id="2147483982" r:id="rId35"/>
    <p:sldLayoutId id="2147483983" r:id="rId36"/>
    <p:sldLayoutId id="2147483984" r:id="rId37"/>
    <p:sldLayoutId id="2147483985" r:id="rId38"/>
    <p:sldLayoutId id="2147483986" r:id="rId39"/>
    <p:sldLayoutId id="2147483987" r:id="rId40"/>
    <p:sldLayoutId id="2147483988" r:id="rId41"/>
    <p:sldLayoutId id="2147483989" r:id="rId42"/>
    <p:sldLayoutId id="2147483990" r:id="rId43"/>
    <p:sldLayoutId id="2147483991" r:id="rId44"/>
    <p:sldLayoutId id="2147483992" r:id="rId45"/>
    <p:sldLayoutId id="2147483993" r:id="rId46"/>
    <p:sldLayoutId id="2147483994" r:id="rId47"/>
    <p:sldLayoutId id="2147483995" r:id="rId48"/>
    <p:sldLayoutId id="2147483996" r:id="rId49"/>
    <p:sldLayoutId id="2147483997" r:id="rId50"/>
    <p:sldLayoutId id="2147483998"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54"/>
            </p:custDataLst>
            <p:extLst>
              <p:ext uri="{D42A27DB-BD31-4B8C-83A1-F6EECF244321}">
                <p14:modId xmlns:p14="http://schemas.microsoft.com/office/powerpoint/2010/main" val="35292833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7586" name="think-cell Slide" r:id="rId60" imgW="216" imgH="216" progId="TCLayout.ActiveDocument.1">
                  <p:embed/>
                </p:oleObj>
              </mc:Choice>
              <mc:Fallback>
                <p:oleObj name="think-cell Slide" r:id="rId60" imgW="216" imgH="216" progId="TCLayout.ActiveDocument.1">
                  <p:embed/>
                  <p:pic>
                    <p:nvPicPr>
                      <p:cNvPr id="6" name="Object 5" hidden="1"/>
                      <p:cNvPicPr/>
                      <p:nvPr/>
                    </p:nvPicPr>
                    <p:blipFill>
                      <a:blip r:embed="rId61"/>
                      <a:stretch>
                        <a:fillRect/>
                      </a:stretch>
                    </p:blipFill>
                    <p:spPr>
                      <a:xfrm>
                        <a:off x="1588" y="1588"/>
                        <a:ext cx="1587" cy="1587"/>
                      </a:xfrm>
                      <a:prstGeom prst="rect">
                        <a:avLst/>
                      </a:prstGeom>
                    </p:spPr>
                  </p:pic>
                </p:oleObj>
              </mc:Fallback>
            </mc:AlternateContent>
          </a:graphicData>
        </a:graphic>
      </p:graphicFrame>
      <p:sp>
        <p:nvSpPr>
          <p:cNvPr id="13" name="Rectangle 12" hidden="1"/>
          <p:cNvSpPr/>
          <p:nvPr userDrawn="1">
            <p:custDataLst>
              <p:tags r:id="rId55"/>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GB" sz="2400" b="0" i="0" baseline="0" dirty="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r>
              <a:rPr lang="en-GB" dirty="0"/>
              <a:t>Click to edit Master title style</a:t>
            </a:r>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Classification"/>
          <p:cNvSpPr txBox="1">
            <a:spLocks noChangeArrowheads="1"/>
          </p:cNvSpPr>
          <p:nvPr>
            <p:custDataLst>
              <p:tags r:id="rId5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dirty="0">
              <a:solidFill>
                <a:srgbClr val="283E36"/>
              </a:solidFill>
              <a:latin typeface="SwissReSans" pitchFamily="34" charset="0"/>
            </a:endParaRPr>
          </a:p>
        </p:txBody>
      </p:sp>
      <p:sp>
        <p:nvSpPr>
          <p:cNvPr id="9" name="Footer"/>
          <p:cNvSpPr txBox="1">
            <a:spLocks/>
          </p:cNvSpPr>
          <p:nvPr>
            <p:custDataLst>
              <p:tags r:id="rId57"/>
            </p:custDataLst>
          </p:nvPr>
        </p:nvSpPr>
        <p:spPr bwMode="black">
          <a:xfrm>
            <a:off x="3254847" y="6505575"/>
            <a:ext cx="7871883" cy="139700"/>
          </a:xfrm>
          <a:prstGeom prst="rect">
            <a:avLst/>
          </a:prstGeom>
        </p:spPr>
        <p:txBody>
          <a:bodyPr vert="horz" wrap="none" lIns="0" tIns="0" rIns="0" bIns="0" rtlCol="0" anchor="b" anchorCtr="0"/>
          <a:lstStyle/>
          <a:p>
            <a:pPr marL="0" algn="r" defTabSz="914400" rtl="0" eaLnBrk="1" latinLnBrk="0" hangingPunct="1"/>
            <a:r>
              <a:rPr lang="en-US" sz="1000" b="0" kern="1200" dirty="0">
                <a:solidFill>
                  <a:srgbClr val="283E36"/>
                </a:solidFill>
                <a:latin typeface="+mj-lt"/>
                <a:ea typeface="+mn-ea"/>
                <a:cs typeface="+mn-cs"/>
              </a:rPr>
              <a:t>Highlights of Swiss </a:t>
            </a:r>
            <a:r>
              <a:rPr lang="en-US" sz="1000" b="0" kern="1200" dirty="0" err="1">
                <a:solidFill>
                  <a:srgbClr val="283E36"/>
                </a:solidFill>
                <a:latin typeface="+mj-lt"/>
                <a:ea typeface="+mn-ea"/>
                <a:cs typeface="+mn-cs"/>
              </a:rPr>
              <a:t>Re’s</a:t>
            </a:r>
            <a:r>
              <a:rPr lang="en-US" sz="1000" b="0" kern="1200" baseline="0" dirty="0">
                <a:solidFill>
                  <a:srgbClr val="283E36"/>
                </a:solidFill>
                <a:latin typeface="+mj-lt"/>
                <a:ea typeface="+mn-ea"/>
                <a:cs typeface="+mn-cs"/>
              </a:rPr>
              <a:t> </a:t>
            </a:r>
            <a:r>
              <a:rPr lang="en-US" sz="1000" b="0" kern="1200" dirty="0">
                <a:solidFill>
                  <a:srgbClr val="283E36"/>
                </a:solidFill>
                <a:latin typeface="+mj-lt"/>
                <a:ea typeface="+mn-ea"/>
                <a:cs typeface="+mn-cs"/>
              </a:rPr>
              <a:t>Sustainability approach</a:t>
            </a:r>
            <a:r>
              <a:rPr lang="en-GB" sz="1000" b="0" kern="1200" dirty="0">
                <a:solidFill>
                  <a:srgbClr val="283E36"/>
                </a:solidFill>
                <a:latin typeface="+mj-lt"/>
                <a:ea typeface="+mn-ea"/>
                <a:cs typeface="+mn-cs"/>
              </a:rPr>
              <a:t>| May 2021</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dirty="0"/>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dirty="0"/>
          </a:p>
        </p:txBody>
      </p:sp>
      <p:sp>
        <p:nvSpPr>
          <p:cNvPr id="5" name="Slide Number Placeholder 4"/>
          <p:cNvSpPr>
            <a:spLocks noGrp="1"/>
          </p:cNvSpPr>
          <p:nvPr>
            <p:ph type="sldNum" sz="quarter" idx="4"/>
            <p:custDataLst>
              <p:tags r:id="rId58"/>
            </p:custDataLst>
          </p:nvPr>
        </p:nvSpPr>
        <p:spPr>
          <a:xfrm>
            <a:off x="11414762" y="6472238"/>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dirty="0"/>
          </a:p>
        </p:txBody>
      </p:sp>
      <p:pic>
        <p:nvPicPr>
          <p:cNvPr id="7" name="Picture 6">
            <a:extLst>
              <a:ext uri="{FF2B5EF4-FFF2-40B4-BE49-F238E27FC236}">
                <a16:creationId xmlns:a16="http://schemas.microsoft.com/office/drawing/2014/main" id="{D2FD4276-79B6-4F31-AB30-580E454D01A3}"/>
              </a:ext>
            </a:extLst>
          </p:cNvPr>
          <p:cNvPicPr>
            <a:picLocks noChangeAspect="1"/>
          </p:cNvPicPr>
          <p:nvPr userDrawn="1">
            <p:custDataLst>
              <p:tags r:id="rId59"/>
            </p:custDataLst>
          </p:nvPr>
        </p:nvPicPr>
        <p:blipFill>
          <a:blip r:embed="rId6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25206464"/>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 id="2147484017" r:id="rId18"/>
    <p:sldLayoutId id="2147484018" r:id="rId19"/>
    <p:sldLayoutId id="2147484019" r:id="rId20"/>
    <p:sldLayoutId id="2147484020" r:id="rId21"/>
    <p:sldLayoutId id="2147484021" r:id="rId22"/>
    <p:sldLayoutId id="2147484022" r:id="rId23"/>
    <p:sldLayoutId id="2147484023" r:id="rId24"/>
    <p:sldLayoutId id="2147484024" r:id="rId25"/>
    <p:sldLayoutId id="2147484025" r:id="rId26"/>
    <p:sldLayoutId id="2147484026" r:id="rId27"/>
    <p:sldLayoutId id="2147484027" r:id="rId28"/>
    <p:sldLayoutId id="2147484028" r:id="rId29"/>
    <p:sldLayoutId id="2147484029" r:id="rId30"/>
    <p:sldLayoutId id="2147484030" r:id="rId31"/>
    <p:sldLayoutId id="2147484031" r:id="rId32"/>
    <p:sldLayoutId id="2147484032" r:id="rId33"/>
    <p:sldLayoutId id="2147484033" r:id="rId34"/>
    <p:sldLayoutId id="2147484034" r:id="rId35"/>
    <p:sldLayoutId id="2147484035" r:id="rId36"/>
    <p:sldLayoutId id="2147484036" r:id="rId37"/>
    <p:sldLayoutId id="2147484037" r:id="rId38"/>
    <p:sldLayoutId id="2147484038" r:id="rId39"/>
    <p:sldLayoutId id="2147484039" r:id="rId40"/>
    <p:sldLayoutId id="2147484040" r:id="rId41"/>
    <p:sldLayoutId id="2147484041" r:id="rId42"/>
    <p:sldLayoutId id="2147484042" r:id="rId43"/>
    <p:sldLayoutId id="2147484043" r:id="rId44"/>
    <p:sldLayoutId id="2147484044" r:id="rId45"/>
    <p:sldLayoutId id="2147484045" r:id="rId46"/>
    <p:sldLayoutId id="2147484046" r:id="rId47"/>
    <p:sldLayoutId id="2147484047" r:id="rId48"/>
    <p:sldLayoutId id="2147484048" r:id="rId49"/>
    <p:sldLayoutId id="2147484049" r:id="rId50"/>
    <p:sldLayoutId id="2147484050" r:id="rId51"/>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sp>
        <p:nvSpPr>
          <p:cNvPr id="10" name="Classification"/>
          <p:cNvSpPr txBox="1">
            <a:spLocks noChangeArrowheads="1"/>
          </p:cNvSpPr>
          <p:nvPr>
            <p:custDataLst>
              <p:tags r:id="rId44"/>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US" sz="900">
              <a:solidFill>
                <a:srgbClr val="283E36"/>
              </a:solidFill>
              <a:latin typeface="SwissReSans" pitchFamily="34" charset="0"/>
            </a:endParaRPr>
          </a:p>
        </p:txBody>
      </p:sp>
      <p:sp>
        <p:nvSpPr>
          <p:cNvPr id="9" name="Footer"/>
          <p:cNvSpPr txBox="1">
            <a:spLocks/>
          </p:cNvSpPr>
          <p:nvPr>
            <p:custDataLst>
              <p:tags r:id="rId45"/>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US" sz="1000" b="0" kern="1200">
                <a:solidFill>
                  <a:srgbClr val="283E36"/>
                </a:solidFill>
                <a:latin typeface="SwissReSans" pitchFamily="34" charset="0"/>
                <a:ea typeface="+mn-ea"/>
                <a:cs typeface="+mn-cs"/>
              </a:rPr>
              <a:t>April 2021</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US"/>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US"/>
          </a:p>
        </p:txBody>
      </p:sp>
      <p:sp>
        <p:nvSpPr>
          <p:cNvPr id="5" name="Slide Number Placeholder 4"/>
          <p:cNvSpPr>
            <a:spLocks noGrp="1"/>
          </p:cNvSpPr>
          <p:nvPr>
            <p:ph type="sldNum" sz="quarter" idx="4"/>
            <p:custDataLst>
              <p:tags r:id="rId46"/>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US" smtClean="0"/>
              <a:pPr/>
              <a:t>‹#›</a:t>
            </a:fld>
            <a:endParaRPr lang="en-US"/>
          </a:p>
        </p:txBody>
      </p:sp>
      <p:pic>
        <p:nvPicPr>
          <p:cNvPr id="8" name="Picture 7">
            <a:extLst>
              <a:ext uri="{FF2B5EF4-FFF2-40B4-BE49-F238E27FC236}">
                <a16:creationId xmlns:a16="http://schemas.microsoft.com/office/drawing/2014/main" id="{AF242C1B-39D6-49E9-9DD1-99A38293BFDE}"/>
              </a:ext>
            </a:extLst>
          </p:cNvPr>
          <p:cNvPicPr>
            <a:picLocks noChangeAspect="1"/>
          </p:cNvPicPr>
          <p:nvPr userDrawn="1">
            <p:custDataLst>
              <p:tags r:id="rId47"/>
            </p:custDataLst>
          </p:nvPr>
        </p:nvPicPr>
        <p:blipFill>
          <a:blip r:embed="rId4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0277799"/>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 id="2147484069" r:id="rId18"/>
    <p:sldLayoutId id="2147484070" r:id="rId19"/>
    <p:sldLayoutId id="2147484071" r:id="rId20"/>
    <p:sldLayoutId id="2147484072" r:id="rId21"/>
    <p:sldLayoutId id="2147484073" r:id="rId22"/>
    <p:sldLayoutId id="2147484074" r:id="rId23"/>
    <p:sldLayoutId id="2147484075" r:id="rId24"/>
    <p:sldLayoutId id="2147484076" r:id="rId25"/>
    <p:sldLayoutId id="2147484077" r:id="rId26"/>
    <p:sldLayoutId id="2147484078" r:id="rId27"/>
    <p:sldLayoutId id="2147484079" r:id="rId28"/>
    <p:sldLayoutId id="2147484080" r:id="rId29"/>
    <p:sldLayoutId id="2147484081" r:id="rId30"/>
    <p:sldLayoutId id="2147484082" r:id="rId31"/>
    <p:sldLayoutId id="2147484083" r:id="rId32"/>
    <p:sldLayoutId id="2147484084" r:id="rId33"/>
    <p:sldLayoutId id="2147484085" r:id="rId34"/>
    <p:sldLayoutId id="2147484086" r:id="rId35"/>
    <p:sldLayoutId id="2147484087" r:id="rId36"/>
    <p:sldLayoutId id="2147484088" r:id="rId37"/>
    <p:sldLayoutId id="2147484089" r:id="rId38"/>
    <p:sldLayoutId id="2147484090" r:id="rId39"/>
    <p:sldLayoutId id="2147484091" r:id="rId40"/>
    <p:sldLayoutId id="2147484092" r:id="rId41"/>
    <p:sldLayoutId id="2147484093" r:id="rId4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41.jpg"/><Relationship Id="rId2" Type="http://schemas.openxmlformats.org/officeDocument/2006/relationships/slideLayout" Target="../slideLayouts/slideLayout7.xml"/><Relationship Id="rId1" Type="http://schemas.openxmlformats.org/officeDocument/2006/relationships/tags" Target="../tags/tag122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4.jpg"/><Relationship Id="rId7" Type="http://schemas.openxmlformats.org/officeDocument/2006/relationships/image" Target="../media/image43.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16.png"/><Relationship Id="rId10" Type="http://schemas.openxmlformats.org/officeDocument/2006/relationships/image" Target="../media/image46.png"/><Relationship Id="rId4" Type="http://schemas.openxmlformats.org/officeDocument/2006/relationships/image" Target="../media/image15.png"/><Relationship Id="rId9" Type="http://schemas.openxmlformats.org/officeDocument/2006/relationships/image" Target="../media/image45.sv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jpeg"/><Relationship Id="rId3" Type="http://schemas.openxmlformats.org/officeDocument/2006/relationships/image" Target="../media/image14.jp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16.png"/><Relationship Id="rId10" Type="http://schemas.openxmlformats.org/officeDocument/2006/relationships/image" Target="../media/image52.svg"/><Relationship Id="rId4" Type="http://schemas.openxmlformats.org/officeDocument/2006/relationships/image" Target="../media/image15.png"/><Relationship Id="rId9" Type="http://schemas.openxmlformats.org/officeDocument/2006/relationships/image" Target="../media/image51.png"/><Relationship Id="rId14"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slideLayout" Target="../slideLayouts/slideLayout7.xml"/><Relationship Id="rId7" Type="http://schemas.openxmlformats.org/officeDocument/2006/relationships/image" Target="../media/image16.png"/><Relationship Id="rId12" Type="http://schemas.openxmlformats.org/officeDocument/2006/relationships/image" Target="../media/image61.png"/><Relationship Id="rId2" Type="http://schemas.openxmlformats.org/officeDocument/2006/relationships/tags" Target="../tags/tag1228.xml"/><Relationship Id="rId1" Type="http://schemas.openxmlformats.org/officeDocument/2006/relationships/tags" Target="../tags/tag1227.xml"/><Relationship Id="rId6" Type="http://schemas.openxmlformats.org/officeDocument/2006/relationships/image" Target="../media/image15.png"/><Relationship Id="rId11" Type="http://schemas.openxmlformats.org/officeDocument/2006/relationships/image" Target="../media/image60.svg"/><Relationship Id="rId5" Type="http://schemas.openxmlformats.org/officeDocument/2006/relationships/image" Target="../media/image14.jpg"/><Relationship Id="rId10" Type="http://schemas.openxmlformats.org/officeDocument/2006/relationships/image" Target="../media/image59.png"/><Relationship Id="rId4" Type="http://schemas.openxmlformats.org/officeDocument/2006/relationships/notesSlide" Target="../notesSlides/notesSlide12.xml"/><Relationship Id="rId9" Type="http://schemas.openxmlformats.org/officeDocument/2006/relationships/image" Target="../media/image58.svg"/><Relationship Id="rId14"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svg"/><Relationship Id="rId3" Type="http://schemas.openxmlformats.org/officeDocument/2006/relationships/image" Target="../media/image14.jpg"/><Relationship Id="rId7" Type="http://schemas.openxmlformats.org/officeDocument/2006/relationships/image" Target="../media/image65.svg"/><Relationship Id="rId12" Type="http://schemas.openxmlformats.org/officeDocument/2006/relationships/image" Target="../media/image70.png"/><Relationship Id="rId17" Type="http://schemas.openxmlformats.org/officeDocument/2006/relationships/image" Target="../media/image75.svg"/><Relationship Id="rId2" Type="http://schemas.openxmlformats.org/officeDocument/2006/relationships/notesSlide" Target="../notesSlides/notesSlide13.xml"/><Relationship Id="rId16"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9.svg"/><Relationship Id="rId5" Type="http://schemas.openxmlformats.org/officeDocument/2006/relationships/image" Target="../media/image16.png"/><Relationship Id="rId15" Type="http://schemas.openxmlformats.org/officeDocument/2006/relationships/image" Target="../media/image73.svg"/><Relationship Id="rId10" Type="http://schemas.openxmlformats.org/officeDocument/2006/relationships/image" Target="../media/image68.png"/><Relationship Id="rId4" Type="http://schemas.openxmlformats.org/officeDocument/2006/relationships/image" Target="../media/image15.png"/><Relationship Id="rId9" Type="http://schemas.openxmlformats.org/officeDocument/2006/relationships/image" Target="../media/image67.svg"/><Relationship Id="rId14" Type="http://schemas.openxmlformats.org/officeDocument/2006/relationships/image" Target="../media/image7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7.jpg"/><Relationship Id="rId2" Type="http://schemas.openxmlformats.org/officeDocument/2006/relationships/slideLayout" Target="../slideLayouts/slideLayout7.xml"/><Relationship Id="rId1" Type="http://schemas.openxmlformats.org/officeDocument/2006/relationships/tags" Target="../tags/tag12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jpeg"/><Relationship Id="rId3" Type="http://schemas.openxmlformats.org/officeDocument/2006/relationships/image" Target="../media/image14.jpg"/><Relationship Id="rId7" Type="http://schemas.openxmlformats.org/officeDocument/2006/relationships/image" Target="../media/image20.png"/><Relationship Id="rId12"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6.png"/><Relationship Id="rId10"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notesSlide" Target="../notesSlides/notesSlide7.xml"/><Relationship Id="rId7" Type="http://schemas.openxmlformats.org/officeDocument/2006/relationships/image" Target="../media/image27.png"/><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slideLayout" Target="../slideLayouts/slideLayout7.xml"/><Relationship Id="rId16" Type="http://schemas.openxmlformats.org/officeDocument/2006/relationships/image" Target="../media/image36.jpeg"/><Relationship Id="rId1" Type="http://schemas.openxmlformats.org/officeDocument/2006/relationships/tags" Target="../tags/tag1225.xml"/><Relationship Id="rId6" Type="http://schemas.openxmlformats.org/officeDocument/2006/relationships/image" Target="../media/image16.png"/><Relationship Id="rId11" Type="http://schemas.openxmlformats.org/officeDocument/2006/relationships/image" Target="../media/image31.jpeg"/><Relationship Id="rId5" Type="http://schemas.openxmlformats.org/officeDocument/2006/relationships/image" Target="../media/image15.png"/><Relationship Id="rId15" Type="http://schemas.openxmlformats.org/officeDocument/2006/relationships/image" Target="../media/image35.jpeg"/><Relationship Id="rId10" Type="http://schemas.openxmlformats.org/officeDocument/2006/relationships/image" Target="../media/image30.svg"/><Relationship Id="rId4" Type="http://schemas.openxmlformats.org/officeDocument/2006/relationships/image" Target="../media/image14.jpg"/><Relationship Id="rId9" Type="http://schemas.openxmlformats.org/officeDocument/2006/relationships/image" Target="../media/image29.png"/><Relationship Id="rId1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295400" y="3464968"/>
            <a:ext cx="87407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400" b="1" kern="0" dirty="0">
                <a:solidFill>
                  <a:schemeClr val="tx1"/>
                </a:solidFill>
              </a:rPr>
              <a:t>Profitable business opportunities for the Insurance Sector </a:t>
            </a:r>
            <a:endParaRPr lang="es-ES" altLang="en-US" sz="2400" b="1" kern="0" dirty="0">
              <a:solidFill>
                <a:schemeClr val="tx1"/>
              </a:solidFill>
            </a:endParaRPr>
          </a:p>
        </p:txBody>
      </p:sp>
      <p:sp>
        <p:nvSpPr>
          <p:cNvPr id="5" name="Rectangle 168"/>
          <p:cNvSpPr>
            <a:spLocks noChangeArrowheads="1"/>
          </p:cNvSpPr>
          <p:nvPr/>
        </p:nvSpPr>
        <p:spPr bwMode="auto">
          <a:xfrm>
            <a:off x="1320800" y="4097836"/>
            <a:ext cx="736917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r>
              <a:rPr lang="en-US" altLang="en-US" sz="1800" b="1" dirty="0">
                <a:solidFill>
                  <a:schemeClr val="tx1"/>
                </a:solidFill>
              </a:rPr>
              <a:t>Cherie Gray</a:t>
            </a:r>
          </a:p>
          <a:p>
            <a:pPr algn="l"/>
            <a:r>
              <a:rPr lang="en-US" altLang="en-US" sz="1800" b="1" dirty="0">
                <a:solidFill>
                  <a:schemeClr val="tx1"/>
                </a:solidFill>
              </a:rPr>
              <a:t>Global Lead, Sustainability &amp; Market Development</a:t>
            </a:r>
          </a:p>
          <a:p>
            <a:pPr algn="l"/>
            <a:r>
              <a:rPr lang="en-US" altLang="en-US" sz="1800" b="1" dirty="0">
                <a:solidFill>
                  <a:schemeClr val="tx1"/>
                </a:solidFill>
              </a:rPr>
              <a:t>Swiss Re </a:t>
            </a:r>
            <a:endParaRPr lang="es-ES" altLang="en-US" sz="1800" b="1" dirty="0">
              <a:solidFill>
                <a:schemeClr val="tx1"/>
              </a:solidFill>
            </a:endParaRPr>
          </a:p>
        </p:txBody>
      </p:sp>
      <p:sp>
        <p:nvSpPr>
          <p:cNvPr id="6" name="Rectangle 150"/>
          <p:cNvSpPr txBox="1">
            <a:spLocks noChangeArrowheads="1"/>
          </p:cNvSpPr>
          <p:nvPr/>
        </p:nvSpPr>
        <p:spPr>
          <a:xfrm>
            <a:off x="1295400" y="1447800"/>
            <a:ext cx="9807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kern="0" dirty="0">
                <a:solidFill>
                  <a:schemeClr val="bg1"/>
                </a:solidFill>
              </a:rPr>
              <a:t>6th Webinar in Risk Management (WRM)</a:t>
            </a:r>
            <a:endParaRPr lang="en-AU" sz="3200" b="1" kern="0" dirty="0">
              <a:solidFill>
                <a:schemeClr val="bg1"/>
              </a:solidFill>
            </a:endParaRPr>
          </a:p>
          <a:p>
            <a:pPr algn="l"/>
            <a:r>
              <a:rPr lang="es-UY" altLang="en-US" sz="3200" b="1" kern="0" dirty="0" err="1">
                <a:solidFill>
                  <a:schemeClr val="bg1"/>
                </a:solidFill>
              </a:rPr>
              <a:t>Sustainability</a:t>
            </a:r>
            <a:r>
              <a:rPr lang="es-UY" altLang="en-US" sz="3200" b="1" kern="0" dirty="0">
                <a:solidFill>
                  <a:schemeClr val="bg1"/>
                </a:solidFill>
              </a:rPr>
              <a:t> &amp; </a:t>
            </a:r>
            <a:r>
              <a:rPr lang="es-UY" altLang="en-US" sz="3200" b="1" kern="0" dirty="0" err="1">
                <a:solidFill>
                  <a:schemeClr val="bg1"/>
                </a:solidFill>
              </a:rPr>
              <a:t>Climate</a:t>
            </a:r>
            <a:r>
              <a:rPr lang="es-UY" altLang="en-US" sz="3200" b="1" kern="0" dirty="0">
                <a:solidFill>
                  <a:schemeClr val="bg1"/>
                </a:solidFill>
              </a:rPr>
              <a:t> </a:t>
            </a:r>
            <a:r>
              <a:rPr lang="es-UY" altLang="en-US" sz="3200" b="1" kern="0" dirty="0" err="1">
                <a:solidFill>
                  <a:schemeClr val="bg1"/>
                </a:solidFill>
              </a:rPr>
              <a:t>Risk</a:t>
            </a:r>
            <a:endParaRPr lang="es-UY" altLang="en-US" sz="3200" b="1" kern="0" dirty="0">
              <a:solidFill>
                <a:schemeClr val="bg1"/>
              </a:solidFill>
            </a:endParaRPr>
          </a:p>
          <a:p>
            <a:pPr algn="l"/>
            <a:r>
              <a:rPr lang="es-UY" altLang="en-US" sz="3200" b="1" kern="0" dirty="0">
                <a:solidFill>
                  <a:schemeClr val="bg1"/>
                </a:solidFill>
              </a:rPr>
              <a:t>11 January 2022</a:t>
            </a:r>
            <a:endParaRPr lang="es-ES" altLang="en-US" sz="32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828800" y="45484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rPr>
              <a:t>Opportunities for Profitable Growth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7" name="Picture Placeholder 18">
            <a:extLst>
              <a:ext uri="{FF2B5EF4-FFF2-40B4-BE49-F238E27FC236}">
                <a16:creationId xmlns:a16="http://schemas.microsoft.com/office/drawing/2014/main" id="{3912017E-327F-4180-A052-6C3B789DC6CF}"/>
              </a:ext>
            </a:extLst>
          </p:cNvPr>
          <p:cNvPicPr>
            <a:picLocks/>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gray">
          <a:xfrm>
            <a:off x="1821873" y="1828800"/>
            <a:ext cx="10363200" cy="5029200"/>
          </a:xfrm>
          <a:prstGeom prst="rect">
            <a:avLst/>
          </a:prstGeom>
        </p:spPr>
      </p:pic>
    </p:spTree>
    <p:extLst>
      <p:ext uri="{BB962C8B-B14F-4D97-AF65-F5344CB8AC3E}">
        <p14:creationId xmlns:p14="http://schemas.microsoft.com/office/powerpoint/2010/main" val="270137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799" y="454849"/>
            <a:ext cx="822956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GB" sz="3600" dirty="0">
                <a:solidFill>
                  <a:srgbClr val="000000"/>
                </a:solidFill>
                <a:latin typeface="SwissReSans Light" panose="020B0504020202020204" pitchFamily="34" charset="0"/>
              </a:rPr>
              <a:t>Key steps towards Profitable Growth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24" name="Group 23">
            <a:extLst>
              <a:ext uri="{FF2B5EF4-FFF2-40B4-BE49-F238E27FC236}">
                <a16:creationId xmlns:a16="http://schemas.microsoft.com/office/drawing/2014/main" id="{5ACCE99C-1999-475C-8A2D-C0806FED635F}"/>
              </a:ext>
            </a:extLst>
          </p:cNvPr>
          <p:cNvGrpSpPr/>
          <p:nvPr/>
        </p:nvGrpSpPr>
        <p:grpSpPr>
          <a:xfrm>
            <a:off x="3029540" y="5393371"/>
            <a:ext cx="8552860" cy="875732"/>
            <a:chOff x="2103744" y="4709404"/>
            <a:chExt cx="3266115" cy="875732"/>
          </a:xfrm>
        </p:grpSpPr>
        <p:sp>
          <p:nvSpPr>
            <p:cNvPr id="25" name="Rectangle: Rounded Corners 24">
              <a:extLst>
                <a:ext uri="{FF2B5EF4-FFF2-40B4-BE49-F238E27FC236}">
                  <a16:creationId xmlns:a16="http://schemas.microsoft.com/office/drawing/2014/main" id="{24D4F5D6-3F29-4EEB-9D1C-EC3C9A48DA7A}"/>
                </a:ext>
              </a:extLst>
            </p:cNvPr>
            <p:cNvSpPr/>
            <p:nvPr/>
          </p:nvSpPr>
          <p:spPr>
            <a:xfrm>
              <a:off x="2103744" y="4709404"/>
              <a:ext cx="3266115" cy="875732"/>
            </a:xfrm>
            <a:prstGeom prst="roundRect">
              <a:avLst/>
            </a:prstGeom>
            <a:solidFill>
              <a:srgbClr val="006E73"/>
            </a:solidFill>
            <a:ln w="25400" cap="flat" cmpd="sng" algn="ctr">
              <a:solidFill>
                <a:sysClr val="window" lastClr="FFFFFF">
                  <a:hueOff val="0"/>
                  <a:satOff val="0"/>
                  <a:lumOff val="0"/>
                  <a:alphaOff val="0"/>
                </a:sysClr>
              </a:solidFill>
              <a:prstDash val="solid"/>
            </a:ln>
            <a:effectLst/>
          </p:spPr>
        </p:sp>
        <p:sp>
          <p:nvSpPr>
            <p:cNvPr id="26" name="Rectangle: Rounded Corners 4">
              <a:extLst>
                <a:ext uri="{FF2B5EF4-FFF2-40B4-BE49-F238E27FC236}">
                  <a16:creationId xmlns:a16="http://schemas.microsoft.com/office/drawing/2014/main" id="{71B14269-DCE2-4E03-B313-D5C8FDABB101}"/>
                </a:ext>
              </a:extLst>
            </p:cNvPr>
            <p:cNvSpPr txBox="1"/>
            <p:nvPr/>
          </p:nvSpPr>
          <p:spPr>
            <a:xfrm>
              <a:off x="2146494" y="4752154"/>
              <a:ext cx="3180615" cy="790232"/>
            </a:xfrm>
            <a:prstGeom prst="rect">
              <a:avLst/>
            </a:prstGeom>
            <a:solidFill>
              <a:srgbClr val="006E73"/>
            </a:solidFill>
            <a:ln>
              <a:noFill/>
            </a:ln>
            <a:effectLst/>
          </p:spPr>
          <p:txBody>
            <a:bodyPr spcFirstLastPara="0" vert="horz" wrap="square" lIns="691328" tIns="60960" rIns="60960" bIns="6096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tabLst/>
                <a:defRPr/>
              </a:pPr>
              <a:r>
                <a:rPr kumimoji="0" lang="en-GB" sz="2000" b="0" i="0" u="none" strike="noStrike" kern="0" cap="none" spc="0" normalizeH="0" baseline="0" noProof="0" dirty="0">
                  <a:ln>
                    <a:noFill/>
                  </a:ln>
                  <a:solidFill>
                    <a:prstClr val="white"/>
                  </a:solidFill>
                  <a:effectLst/>
                  <a:uLnTx/>
                  <a:uFillTx/>
                  <a:latin typeface="SwissReSans Light"/>
                  <a:ea typeface="+mn-ea"/>
                  <a:cs typeface="+mn-cs"/>
                </a:rPr>
                <a:t>Build the right foundations</a:t>
              </a:r>
            </a:p>
          </p:txBody>
        </p:sp>
      </p:grpSp>
      <p:grpSp>
        <p:nvGrpSpPr>
          <p:cNvPr id="27" name="Group 26">
            <a:extLst>
              <a:ext uri="{FF2B5EF4-FFF2-40B4-BE49-F238E27FC236}">
                <a16:creationId xmlns:a16="http://schemas.microsoft.com/office/drawing/2014/main" id="{0EEE7305-7484-467C-9861-85DB6DCED895}"/>
              </a:ext>
            </a:extLst>
          </p:cNvPr>
          <p:cNvGrpSpPr/>
          <p:nvPr/>
        </p:nvGrpSpPr>
        <p:grpSpPr>
          <a:xfrm>
            <a:off x="5715001" y="4286978"/>
            <a:ext cx="5834413" cy="875732"/>
            <a:chOff x="4204688" y="3572236"/>
            <a:chExt cx="3266115" cy="875732"/>
          </a:xfrm>
        </p:grpSpPr>
        <p:sp>
          <p:nvSpPr>
            <p:cNvPr id="28" name="Rectangle: Rounded Corners 27">
              <a:extLst>
                <a:ext uri="{FF2B5EF4-FFF2-40B4-BE49-F238E27FC236}">
                  <a16:creationId xmlns:a16="http://schemas.microsoft.com/office/drawing/2014/main" id="{BC448C64-C01C-481D-9E5E-161BE8791EA2}"/>
                </a:ext>
              </a:extLst>
            </p:cNvPr>
            <p:cNvSpPr/>
            <p:nvPr/>
          </p:nvSpPr>
          <p:spPr>
            <a:xfrm>
              <a:off x="4204688" y="3572236"/>
              <a:ext cx="3266115" cy="875732"/>
            </a:xfrm>
            <a:prstGeom prst="roundRect">
              <a:avLst/>
            </a:prstGeom>
            <a:solidFill>
              <a:srgbClr val="006E73"/>
            </a:solidFill>
            <a:ln w="25400" cap="flat" cmpd="sng" algn="ctr">
              <a:solidFill>
                <a:sysClr val="window" lastClr="FFFFFF">
                  <a:hueOff val="0"/>
                  <a:satOff val="0"/>
                  <a:lumOff val="0"/>
                  <a:alphaOff val="0"/>
                </a:sysClr>
              </a:solidFill>
              <a:prstDash val="solid"/>
            </a:ln>
            <a:effectLst/>
          </p:spPr>
        </p:sp>
        <p:sp>
          <p:nvSpPr>
            <p:cNvPr id="29" name="Rectangle: Rounded Corners 6">
              <a:extLst>
                <a:ext uri="{FF2B5EF4-FFF2-40B4-BE49-F238E27FC236}">
                  <a16:creationId xmlns:a16="http://schemas.microsoft.com/office/drawing/2014/main" id="{94DC101E-35C4-4459-92C3-0754F7203708}"/>
                </a:ext>
              </a:extLst>
            </p:cNvPr>
            <p:cNvSpPr txBox="1"/>
            <p:nvPr/>
          </p:nvSpPr>
          <p:spPr>
            <a:xfrm>
              <a:off x="4266802" y="3624306"/>
              <a:ext cx="3180615" cy="790232"/>
            </a:xfrm>
            <a:prstGeom prst="rect">
              <a:avLst/>
            </a:prstGeom>
            <a:solidFill>
              <a:srgbClr val="006E73"/>
            </a:solidFill>
            <a:ln>
              <a:noFill/>
            </a:ln>
            <a:effectLst/>
          </p:spPr>
          <p:txBody>
            <a:bodyPr spcFirstLastPara="0" vert="horz" wrap="square" lIns="691328" tIns="60960" rIns="60960" bIns="6096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tabLst/>
                <a:defRPr/>
              </a:pPr>
              <a:r>
                <a:rPr kumimoji="0" lang="en-GB" sz="2000" b="0" i="0" u="none" strike="noStrike" kern="0" cap="none" spc="0" normalizeH="0" baseline="0" noProof="0" dirty="0">
                  <a:ln>
                    <a:noFill/>
                  </a:ln>
                  <a:solidFill>
                    <a:prstClr val="white"/>
                  </a:solidFill>
                  <a:effectLst/>
                  <a:uLnTx/>
                  <a:uFillTx/>
                  <a:latin typeface="SwissReSans Light"/>
                  <a:ea typeface="+mn-ea"/>
                  <a:cs typeface="+mn-cs"/>
                </a:rPr>
                <a:t>Identify the new problems, new needs and new markets</a:t>
              </a:r>
            </a:p>
          </p:txBody>
        </p:sp>
      </p:grpSp>
      <p:grpSp>
        <p:nvGrpSpPr>
          <p:cNvPr id="30" name="Group 29">
            <a:extLst>
              <a:ext uri="{FF2B5EF4-FFF2-40B4-BE49-F238E27FC236}">
                <a16:creationId xmlns:a16="http://schemas.microsoft.com/office/drawing/2014/main" id="{EEC228A2-44A0-4A11-9E9C-53B07DB55490}"/>
              </a:ext>
            </a:extLst>
          </p:cNvPr>
          <p:cNvGrpSpPr/>
          <p:nvPr/>
        </p:nvGrpSpPr>
        <p:grpSpPr>
          <a:xfrm>
            <a:off x="7848600" y="3150010"/>
            <a:ext cx="3707567" cy="875732"/>
            <a:chOff x="5169229" y="1847503"/>
            <a:chExt cx="3266115" cy="875732"/>
          </a:xfrm>
        </p:grpSpPr>
        <p:sp>
          <p:nvSpPr>
            <p:cNvPr id="31" name="Rectangle: Rounded Corners 30">
              <a:extLst>
                <a:ext uri="{FF2B5EF4-FFF2-40B4-BE49-F238E27FC236}">
                  <a16:creationId xmlns:a16="http://schemas.microsoft.com/office/drawing/2014/main" id="{2FD605CC-308A-4D48-AF9F-637E0D456DD6}"/>
                </a:ext>
              </a:extLst>
            </p:cNvPr>
            <p:cNvSpPr/>
            <p:nvPr/>
          </p:nvSpPr>
          <p:spPr>
            <a:xfrm>
              <a:off x="5169229" y="1847503"/>
              <a:ext cx="3266115" cy="875732"/>
            </a:xfrm>
            <a:prstGeom prst="roundRect">
              <a:avLst/>
            </a:prstGeom>
            <a:solidFill>
              <a:srgbClr val="006E73"/>
            </a:solidFill>
            <a:ln w="25400" cap="flat" cmpd="sng" algn="ctr">
              <a:solidFill>
                <a:sysClr val="window" lastClr="FFFFFF">
                  <a:hueOff val="0"/>
                  <a:satOff val="0"/>
                  <a:lumOff val="0"/>
                  <a:alphaOff val="0"/>
                </a:sysClr>
              </a:solidFill>
              <a:prstDash val="solid"/>
            </a:ln>
            <a:effectLst/>
          </p:spPr>
        </p:sp>
        <p:sp>
          <p:nvSpPr>
            <p:cNvPr id="32" name="Rectangle: Rounded Corners 8">
              <a:extLst>
                <a:ext uri="{FF2B5EF4-FFF2-40B4-BE49-F238E27FC236}">
                  <a16:creationId xmlns:a16="http://schemas.microsoft.com/office/drawing/2014/main" id="{2DBF1889-53E6-418B-99A3-4A85EF552977}"/>
                </a:ext>
              </a:extLst>
            </p:cNvPr>
            <p:cNvSpPr txBox="1"/>
            <p:nvPr/>
          </p:nvSpPr>
          <p:spPr>
            <a:xfrm>
              <a:off x="5211979" y="1890253"/>
              <a:ext cx="3180615" cy="790232"/>
            </a:xfrm>
            <a:prstGeom prst="rect">
              <a:avLst/>
            </a:prstGeom>
            <a:solidFill>
              <a:srgbClr val="006E73"/>
            </a:solidFill>
            <a:ln>
              <a:noFill/>
            </a:ln>
            <a:effectLst/>
          </p:spPr>
          <p:txBody>
            <a:bodyPr spcFirstLastPara="0" vert="horz" wrap="square" lIns="691328" tIns="60960" rIns="60960" bIns="60960" numCol="1" spcCol="1270" anchor="ctr" anchorCtr="0">
              <a:noAutofit/>
            </a:bodyPr>
            <a:lstStyle/>
            <a:p>
              <a:pPr marL="0" marR="0" lvl="0" indent="0" defTabSz="711200" eaLnBrk="1" fontAlgn="auto" latinLnBrk="0" hangingPunct="1">
                <a:lnSpc>
                  <a:spcPct val="90000"/>
                </a:lnSpc>
                <a:spcBef>
                  <a:spcPct val="0"/>
                </a:spcBef>
                <a:spcAft>
                  <a:spcPct val="35000"/>
                </a:spcAft>
                <a:buClrTx/>
                <a:buSzTx/>
                <a:buFontTx/>
                <a:buNone/>
                <a:tabLst/>
                <a:defRPr/>
              </a:pPr>
              <a:r>
                <a:rPr kumimoji="0" lang="en-GB" sz="2000" b="0" i="0" u="none" strike="noStrike" kern="0" cap="none" spc="0" normalizeH="0" baseline="0" noProof="0" dirty="0">
                  <a:ln>
                    <a:noFill/>
                  </a:ln>
                  <a:solidFill>
                    <a:prstClr val="white"/>
                  </a:solidFill>
                  <a:effectLst/>
                  <a:uLnTx/>
                  <a:uFillTx/>
                  <a:latin typeface="SwissReSans Light"/>
                  <a:ea typeface="+mn-ea"/>
                  <a:cs typeface="+mn-cs"/>
                </a:rPr>
                <a:t>Adjust to the new narrative </a:t>
              </a:r>
            </a:p>
          </p:txBody>
        </p:sp>
      </p:grpSp>
      <p:sp>
        <p:nvSpPr>
          <p:cNvPr id="33" name="Oval 32">
            <a:extLst>
              <a:ext uri="{FF2B5EF4-FFF2-40B4-BE49-F238E27FC236}">
                <a16:creationId xmlns:a16="http://schemas.microsoft.com/office/drawing/2014/main" id="{7EFDB3A5-018B-4771-BA57-9D4842242DBA}"/>
              </a:ext>
            </a:extLst>
          </p:cNvPr>
          <p:cNvSpPr/>
          <p:nvPr/>
        </p:nvSpPr>
        <p:spPr>
          <a:xfrm>
            <a:off x="2215863" y="5014114"/>
            <a:ext cx="1295400" cy="1295400"/>
          </a:xfrm>
          <a:prstGeom prst="ellipse">
            <a:avLst/>
          </a:prstGeom>
          <a:solidFill>
            <a:sysClr val="window" lastClr="FFFFFF"/>
          </a:solidFill>
          <a:ln w="38100" cap="flat" cmpd="sng" algn="ctr">
            <a:solidFill>
              <a:srgbClr val="283E3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err="1">
              <a:ln>
                <a:noFill/>
              </a:ln>
              <a:solidFill>
                <a:prstClr val="white"/>
              </a:solidFill>
              <a:effectLst/>
              <a:uLnTx/>
              <a:uFillTx/>
              <a:latin typeface="SwissReSans" pitchFamily="34" charset="0"/>
              <a:ea typeface="+mn-ea"/>
              <a:cs typeface="+mn-cs"/>
            </a:endParaRPr>
          </a:p>
        </p:txBody>
      </p:sp>
      <p:sp>
        <p:nvSpPr>
          <p:cNvPr id="34" name="Oval 33">
            <a:extLst>
              <a:ext uri="{FF2B5EF4-FFF2-40B4-BE49-F238E27FC236}">
                <a16:creationId xmlns:a16="http://schemas.microsoft.com/office/drawing/2014/main" id="{31EAF9B7-2199-4E75-B89F-1E021B6FBD99}"/>
              </a:ext>
            </a:extLst>
          </p:cNvPr>
          <p:cNvSpPr/>
          <p:nvPr/>
        </p:nvSpPr>
        <p:spPr>
          <a:xfrm>
            <a:off x="6938720" y="2763903"/>
            <a:ext cx="1295400" cy="1295400"/>
          </a:xfrm>
          <a:prstGeom prst="ellipse">
            <a:avLst/>
          </a:prstGeom>
          <a:solidFill>
            <a:sysClr val="window" lastClr="FFFFFF"/>
          </a:solidFill>
          <a:ln w="38100" cap="flat" cmpd="sng" algn="ctr">
            <a:solidFill>
              <a:srgbClr val="283E3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err="1">
              <a:ln>
                <a:noFill/>
              </a:ln>
              <a:solidFill>
                <a:prstClr val="white"/>
              </a:solidFill>
              <a:effectLst/>
              <a:uLnTx/>
              <a:uFillTx/>
              <a:latin typeface="SwissReSans" pitchFamily="34" charset="0"/>
              <a:ea typeface="+mn-ea"/>
              <a:cs typeface="+mn-cs"/>
            </a:endParaRPr>
          </a:p>
        </p:txBody>
      </p:sp>
      <p:sp>
        <p:nvSpPr>
          <p:cNvPr id="35" name="Oval 34">
            <a:extLst>
              <a:ext uri="{FF2B5EF4-FFF2-40B4-BE49-F238E27FC236}">
                <a16:creationId xmlns:a16="http://schemas.microsoft.com/office/drawing/2014/main" id="{18388FBE-91BF-47A3-884E-15E8AC2F7042}"/>
              </a:ext>
            </a:extLst>
          </p:cNvPr>
          <p:cNvSpPr/>
          <p:nvPr/>
        </p:nvSpPr>
        <p:spPr>
          <a:xfrm>
            <a:off x="4806663" y="3906903"/>
            <a:ext cx="1295400" cy="1295400"/>
          </a:xfrm>
          <a:prstGeom prst="ellipse">
            <a:avLst/>
          </a:prstGeom>
          <a:solidFill>
            <a:sysClr val="window" lastClr="FFFFFF"/>
          </a:solidFill>
          <a:ln w="38100" cap="flat" cmpd="sng" algn="ctr">
            <a:solidFill>
              <a:srgbClr val="283E3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err="1">
              <a:ln>
                <a:noFill/>
              </a:ln>
              <a:solidFill>
                <a:prstClr val="white"/>
              </a:solidFill>
              <a:effectLst/>
              <a:uLnTx/>
              <a:uFillTx/>
              <a:latin typeface="SwissReSans" pitchFamily="34" charset="0"/>
              <a:ea typeface="+mn-ea"/>
              <a:cs typeface="+mn-cs"/>
            </a:endParaRPr>
          </a:p>
        </p:txBody>
      </p:sp>
      <p:sp>
        <p:nvSpPr>
          <p:cNvPr id="36" name="Oval 35" descr="Building Brick Wall with solid fill">
            <a:extLst>
              <a:ext uri="{FF2B5EF4-FFF2-40B4-BE49-F238E27FC236}">
                <a16:creationId xmlns:a16="http://schemas.microsoft.com/office/drawing/2014/main" id="{6437CEA6-2ED3-41D5-BB01-E571882F8CB9}"/>
              </a:ext>
            </a:extLst>
          </p:cNvPr>
          <p:cNvSpPr/>
          <p:nvPr/>
        </p:nvSpPr>
        <p:spPr>
          <a:xfrm>
            <a:off x="2423526" y="5141220"/>
            <a:ext cx="900000" cy="900000"/>
          </a:xfrm>
          <a:prstGeom prst="ellipse">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25400" cap="flat" cmpd="sng" algn="ctr">
            <a:solidFill>
              <a:sysClr val="window" lastClr="FFFFFF">
                <a:hueOff val="0"/>
                <a:satOff val="0"/>
                <a:lumOff val="0"/>
                <a:alphaOff val="0"/>
              </a:sysClr>
            </a:solidFill>
            <a:prstDash val="solid"/>
          </a:ln>
          <a:effectLst/>
        </p:spPr>
      </p:sp>
      <p:sp>
        <p:nvSpPr>
          <p:cNvPr id="37" name="Oval 36" descr="Group brainstorm with solid fill">
            <a:extLst>
              <a:ext uri="{FF2B5EF4-FFF2-40B4-BE49-F238E27FC236}">
                <a16:creationId xmlns:a16="http://schemas.microsoft.com/office/drawing/2014/main" id="{B369A1EE-BC6A-499D-A1DA-4BAEF77BA576}"/>
              </a:ext>
            </a:extLst>
          </p:cNvPr>
          <p:cNvSpPr/>
          <p:nvPr/>
        </p:nvSpPr>
        <p:spPr>
          <a:xfrm>
            <a:off x="5033704" y="4059303"/>
            <a:ext cx="900000" cy="900000"/>
          </a:xfrm>
          <a:prstGeom prst="ellipse">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ln w="25400" cap="flat" cmpd="sng" algn="ctr">
            <a:solidFill>
              <a:sysClr val="window" lastClr="FFFFFF">
                <a:hueOff val="0"/>
                <a:satOff val="0"/>
                <a:lumOff val="0"/>
                <a:alphaOff val="0"/>
              </a:sysClr>
            </a:solidFill>
            <a:prstDash val="solid"/>
          </a:ln>
          <a:effectLst/>
        </p:spPr>
      </p:sp>
      <p:sp>
        <p:nvSpPr>
          <p:cNvPr id="38" name="Oval 37" descr="Storytelling with solid fill">
            <a:extLst>
              <a:ext uri="{FF2B5EF4-FFF2-40B4-BE49-F238E27FC236}">
                <a16:creationId xmlns:a16="http://schemas.microsoft.com/office/drawing/2014/main" id="{88650470-7EBC-4B32-8AAE-8F8FC8DB37DC}"/>
              </a:ext>
            </a:extLst>
          </p:cNvPr>
          <p:cNvSpPr/>
          <p:nvPr/>
        </p:nvSpPr>
        <p:spPr>
          <a:xfrm>
            <a:off x="7165761" y="2897080"/>
            <a:ext cx="900000" cy="900000"/>
          </a:xfrm>
          <a:prstGeom prst="ellipse">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a:ln w="25400" cap="flat" cmpd="sng" algn="ctr">
            <a:solidFill>
              <a:sysClr val="window" lastClr="FFFFFF">
                <a:hueOff val="0"/>
                <a:satOff val="0"/>
                <a:lumOff val="0"/>
                <a:alphaOff val="0"/>
              </a:sysClr>
            </a:solidFill>
            <a:prstDash val="solid"/>
          </a:ln>
          <a:effectLst/>
        </p:spPr>
      </p:sp>
      <p:sp>
        <p:nvSpPr>
          <p:cNvPr id="39" name="Shape 38">
            <a:extLst>
              <a:ext uri="{FF2B5EF4-FFF2-40B4-BE49-F238E27FC236}">
                <a16:creationId xmlns:a16="http://schemas.microsoft.com/office/drawing/2014/main" id="{3C65FFB2-5C84-4AEE-9D50-B0FCDB638473}"/>
              </a:ext>
            </a:extLst>
          </p:cNvPr>
          <p:cNvSpPr/>
          <p:nvPr/>
        </p:nvSpPr>
        <p:spPr>
          <a:xfrm>
            <a:off x="2108161" y="1286207"/>
            <a:ext cx="7670837" cy="3493717"/>
          </a:xfrm>
          <a:prstGeom prst="swooshArrow">
            <a:avLst>
              <a:gd name="adj1" fmla="val 20641"/>
              <a:gd name="adj2" fmla="val 35569"/>
            </a:avLst>
          </a:prstGeom>
          <a:solidFill>
            <a:srgbClr val="627D77">
              <a:tint val="40000"/>
              <a:hueOff val="0"/>
              <a:satOff val="0"/>
              <a:lumOff val="0"/>
              <a:alphaOff val="0"/>
            </a:srgbClr>
          </a:solidFill>
          <a:ln>
            <a:noFill/>
          </a:ln>
          <a:effectLst/>
        </p:spPr>
      </p:sp>
    </p:spTree>
    <p:extLst>
      <p:ext uri="{BB962C8B-B14F-4D97-AF65-F5344CB8AC3E}">
        <p14:creationId xmlns:p14="http://schemas.microsoft.com/office/powerpoint/2010/main" val="394699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799" y="454849"/>
            <a:ext cx="822956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US" sz="3600" dirty="0">
                <a:solidFill>
                  <a:srgbClr val="000000"/>
                </a:solidFill>
                <a:latin typeface="SwissReSans Light" panose="020B0504020202020204" pitchFamily="34" charset="0"/>
              </a:rPr>
              <a:t>Insurance solutions to help protect nature, build resilience and enable growth</a:t>
            </a:r>
            <a:endParaRPr lang="en-GB" sz="3600" dirty="0">
              <a:solidFill>
                <a:srgbClr val="000000"/>
              </a:solidFill>
              <a:latin typeface="SwissReSans Light" panose="020B05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6" name="Table 45">
            <a:extLst>
              <a:ext uri="{FF2B5EF4-FFF2-40B4-BE49-F238E27FC236}">
                <a16:creationId xmlns:a16="http://schemas.microsoft.com/office/drawing/2014/main" id="{807B5694-A0F0-498B-97F5-B73D4A23601B}"/>
              </a:ext>
            </a:extLst>
          </p:cNvPr>
          <p:cNvGraphicFramePr>
            <a:graphicFrameLocks noGrp="1"/>
          </p:cNvGraphicFramePr>
          <p:nvPr>
            <p:extLst>
              <p:ext uri="{D42A27DB-BD31-4B8C-83A1-F6EECF244321}">
                <p14:modId xmlns:p14="http://schemas.microsoft.com/office/powerpoint/2010/main" val="2902678558"/>
              </p:ext>
            </p:extLst>
          </p:nvPr>
        </p:nvGraphicFramePr>
        <p:xfrm>
          <a:off x="3" y="1623422"/>
          <a:ext cx="12039597" cy="4759184"/>
        </p:xfrm>
        <a:graphic>
          <a:graphicData uri="http://schemas.openxmlformats.org/drawingml/2006/table">
            <a:tbl>
              <a:tblPr firstRow="1" bandRow="1"/>
              <a:tblGrid>
                <a:gridCol w="1692000">
                  <a:extLst>
                    <a:ext uri="{9D8B030D-6E8A-4147-A177-3AD203B41FA5}">
                      <a16:colId xmlns:a16="http://schemas.microsoft.com/office/drawing/2014/main" val="973917613"/>
                    </a:ext>
                  </a:extLst>
                </a:gridCol>
                <a:gridCol w="2498997">
                  <a:extLst>
                    <a:ext uri="{9D8B030D-6E8A-4147-A177-3AD203B41FA5}">
                      <a16:colId xmlns:a16="http://schemas.microsoft.com/office/drawing/2014/main" val="933771279"/>
                    </a:ext>
                  </a:extLst>
                </a:gridCol>
                <a:gridCol w="2590800">
                  <a:extLst>
                    <a:ext uri="{9D8B030D-6E8A-4147-A177-3AD203B41FA5}">
                      <a16:colId xmlns:a16="http://schemas.microsoft.com/office/drawing/2014/main" val="3389656204"/>
                    </a:ext>
                  </a:extLst>
                </a:gridCol>
                <a:gridCol w="2590800">
                  <a:extLst>
                    <a:ext uri="{9D8B030D-6E8A-4147-A177-3AD203B41FA5}">
                      <a16:colId xmlns:a16="http://schemas.microsoft.com/office/drawing/2014/main" val="3686347197"/>
                    </a:ext>
                  </a:extLst>
                </a:gridCol>
                <a:gridCol w="2667000">
                  <a:extLst>
                    <a:ext uri="{9D8B030D-6E8A-4147-A177-3AD203B41FA5}">
                      <a16:colId xmlns:a16="http://schemas.microsoft.com/office/drawing/2014/main" val="1046297821"/>
                    </a:ext>
                  </a:extLst>
                </a:gridCol>
              </a:tblGrid>
              <a:tr h="751848">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algn="l">
                        <a:spcBef>
                          <a:spcPts val="0"/>
                        </a:spcBef>
                        <a:spcAft>
                          <a:spcPts val="600"/>
                        </a:spcAft>
                      </a:pPr>
                      <a:endParaRPr lang="en-GB" sz="1600" b="0" i="1" dirty="0">
                        <a:solidFill>
                          <a:schemeClr val="tx1"/>
                        </a:solidFill>
                        <a:latin typeface="+mj-lt"/>
                      </a:endParaRPr>
                    </a:p>
                  </a:txBody>
                  <a:tcPr>
                    <a:lnL w="12700" cmpd="sng">
                      <a:solidFill>
                        <a:prstClr val="black"/>
                      </a:solidFill>
                      <a:prstDash val="soli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algn="l">
                        <a:spcBef>
                          <a:spcPts val="0"/>
                        </a:spcBef>
                        <a:spcAft>
                          <a:spcPts val="600"/>
                        </a:spcAft>
                      </a:pPr>
                      <a:endParaRPr lang="en-GB" sz="1800" b="0" i="1" dirty="0">
                        <a:solidFill>
                          <a:schemeClr val="accent1"/>
                        </a:solidFill>
                        <a:latin typeface="+mj-lt"/>
                      </a:endParaRPr>
                    </a:p>
                  </a:txBody>
                  <a:tcPr anchor="ct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algn="l" defTabSz="914400" rtl="0" eaLnBrk="1" latinLnBrk="0" hangingPunct="1">
                        <a:spcBef>
                          <a:spcPts val="0"/>
                        </a:spcBef>
                        <a:spcAft>
                          <a:spcPts val="600"/>
                        </a:spcAft>
                      </a:pPr>
                      <a:endParaRPr lang="en-US" sz="1800" b="0" i="1" kern="1200" dirty="0">
                        <a:solidFill>
                          <a:schemeClr val="accent1"/>
                        </a:solidFill>
                        <a:latin typeface="+mj-lt"/>
                        <a:ea typeface="+mn-ea"/>
                        <a:cs typeface="+mn-cs"/>
                      </a:endParaRPr>
                    </a:p>
                  </a:txBody>
                  <a:tcPr anchor="ct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algn="l" defTabSz="914400" rtl="0" eaLnBrk="1" latinLnBrk="0" hangingPunct="1">
                        <a:spcBef>
                          <a:spcPts val="0"/>
                        </a:spcBef>
                        <a:spcAft>
                          <a:spcPts val="600"/>
                        </a:spcAft>
                      </a:pPr>
                      <a:endParaRPr lang="en-US" sz="1800" b="0" i="1" kern="1200" dirty="0">
                        <a:solidFill>
                          <a:schemeClr val="accent1"/>
                        </a:solidFill>
                        <a:latin typeface="+mj-lt"/>
                        <a:ea typeface="+mn-ea"/>
                        <a:cs typeface="+mn-cs"/>
                      </a:endParaRPr>
                    </a:p>
                  </a:txBody>
                  <a:tcPr anchor="ct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algn="l" defTabSz="914400" rtl="0" eaLnBrk="1" latinLnBrk="0" hangingPunct="1">
                        <a:spcBef>
                          <a:spcPts val="0"/>
                        </a:spcBef>
                        <a:spcAft>
                          <a:spcPts val="600"/>
                        </a:spcAft>
                      </a:pPr>
                      <a:endParaRPr lang="en-US" sz="1800" b="0" i="1" kern="1200" dirty="0">
                        <a:solidFill>
                          <a:schemeClr val="accent1"/>
                        </a:solidFill>
                        <a:latin typeface="+mj-lt"/>
                        <a:ea typeface="+mn-ea"/>
                        <a:cs typeface="+mn-cs"/>
                      </a:endParaRPr>
                    </a:p>
                  </a:txBody>
                  <a:tcPr anchor="ctr">
                    <a:lnL w="76200" cap="flat" cmpd="sng" algn="ctr">
                      <a:solidFill>
                        <a:srgbClr val="006E73"/>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55392481"/>
                  </a:ext>
                </a:extLst>
              </a:tr>
              <a:tr h="685016">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600" b="1" kern="1200" dirty="0">
                          <a:solidFill>
                            <a:srgbClr val="000000"/>
                          </a:solidFill>
                          <a:latin typeface="SwissReSans Light" panose="020B0504020202020204" pitchFamily="34" charset="0"/>
                          <a:ea typeface="+mn-ea"/>
                          <a:cs typeface="+mn-cs"/>
                        </a:rPr>
                        <a:t> User Need </a:t>
                      </a:r>
                      <a:endParaRPr lang="en-GB" sz="1600" b="1" i="1" kern="1200" dirty="0">
                        <a:solidFill>
                          <a:srgbClr val="000000"/>
                        </a:solidFill>
                        <a:latin typeface="SwissReSans Light" panose="020B0504020202020204" pitchFamily="34" charset="0"/>
                        <a:ea typeface="+mn-ea"/>
                        <a:cs typeface="+mn-cs"/>
                      </a:endParaRPr>
                    </a:p>
                    <a:p>
                      <a:pPr algn="ctr">
                        <a:spcBef>
                          <a:spcPts val="0"/>
                        </a:spcBef>
                        <a:spcAft>
                          <a:spcPts val="600"/>
                        </a:spcAft>
                      </a:pPr>
                      <a:endParaRPr lang="en-GB" sz="1600" b="1" dirty="0">
                        <a:solidFill>
                          <a:srgbClr val="000000"/>
                        </a:solidFill>
                        <a:latin typeface="SwissReSans Light" panose="020B0504020202020204" pitchFamily="34" charset="0"/>
                      </a:endParaRPr>
                    </a:p>
                  </a:txBody>
                  <a:tcPr>
                    <a:lnL w="12700" cmpd="sng">
                      <a:solidFill>
                        <a:prstClr val="black"/>
                      </a:solidFill>
                      <a:prstDash val="soli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algn="ctr">
                        <a:spcBef>
                          <a:spcPts val="0"/>
                        </a:spcBef>
                        <a:spcAft>
                          <a:spcPts val="600"/>
                        </a:spcAft>
                      </a:pPr>
                      <a:r>
                        <a:rPr lang="en-GB" sz="1600" b="1" dirty="0">
                          <a:solidFill>
                            <a:schemeClr val="tx1"/>
                          </a:solidFill>
                          <a:latin typeface="SwissReSans Light" panose="020B0504020202020204" pitchFamily="34" charset="0"/>
                        </a:rPr>
                        <a:t>Awareness, insights and identification</a:t>
                      </a: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tab pos="457200" algn="l"/>
                        </a:tabLst>
                        <a:defRPr/>
                      </a:pPr>
                      <a:r>
                        <a:rPr lang="en-GB" sz="1600" b="1" kern="1200" dirty="0">
                          <a:solidFill>
                            <a:schemeClr val="tx1"/>
                          </a:solidFill>
                          <a:latin typeface="SwissReSans Light" panose="020B0504020202020204" pitchFamily="34" charset="0"/>
                          <a:ea typeface="+mn-ea"/>
                          <a:cs typeface="+mn-cs"/>
                        </a:rPr>
                        <a:t>Insurance solutions to build resilience </a:t>
                      </a: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tab pos="457200" algn="l"/>
                        </a:tabLst>
                        <a:defRPr/>
                      </a:pPr>
                      <a:r>
                        <a:rPr lang="en-GB" sz="1600" b="1" kern="1200" dirty="0">
                          <a:solidFill>
                            <a:schemeClr val="tx1"/>
                          </a:solidFill>
                          <a:latin typeface="SwissReSans Light" panose="020B0504020202020204" pitchFamily="34" charset="0"/>
                          <a:ea typeface="+mn-ea"/>
                          <a:cs typeface="+mn-cs"/>
                        </a:rPr>
                        <a:t>Insurance as an enabler to build back better </a:t>
                      </a: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tab pos="457200" algn="l"/>
                        </a:tabLst>
                        <a:defRPr/>
                      </a:pPr>
                      <a:r>
                        <a:rPr lang="en-GB" sz="1600" b="1" kern="1200" dirty="0">
                          <a:solidFill>
                            <a:schemeClr val="tx1"/>
                          </a:solidFill>
                          <a:latin typeface="SwissReSans Light" panose="020B0504020202020204" pitchFamily="34" charset="0"/>
                          <a:ea typeface="+mn-ea"/>
                          <a:cs typeface="+mn-cs"/>
                        </a:rPr>
                        <a:t>Solutions to support and scale carbon removal</a:t>
                      </a:r>
                    </a:p>
                  </a:txBody>
                  <a:tcPr>
                    <a:lnL w="76200" cap="flat" cmpd="sng" algn="ctr">
                      <a:solidFill>
                        <a:srgbClr val="006E73"/>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932824617"/>
                  </a:ext>
                </a:extLst>
              </a:tr>
              <a:tr h="1337385">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600" b="1" kern="1200" dirty="0">
                          <a:solidFill>
                            <a:srgbClr val="000000"/>
                          </a:solidFill>
                          <a:latin typeface="SwissReSans Light" panose="020B0504020202020204" pitchFamily="34" charset="0"/>
                          <a:ea typeface="+mn-ea"/>
                          <a:cs typeface="+mn-cs"/>
                        </a:rPr>
                        <a:t> Insurance   </a:t>
                      </a:r>
                      <a:br>
                        <a:rPr lang="en-GB" sz="1600" b="1" kern="1200" dirty="0">
                          <a:solidFill>
                            <a:srgbClr val="000000"/>
                          </a:solidFill>
                          <a:latin typeface="SwissReSans Light" panose="020B0504020202020204" pitchFamily="34" charset="0"/>
                          <a:ea typeface="+mn-ea"/>
                          <a:cs typeface="+mn-cs"/>
                        </a:rPr>
                      </a:br>
                      <a:r>
                        <a:rPr lang="en-GB" sz="1600" b="1" kern="1200" dirty="0">
                          <a:solidFill>
                            <a:srgbClr val="000000"/>
                          </a:solidFill>
                          <a:latin typeface="SwissReSans Light" panose="020B0504020202020204" pitchFamily="34" charset="0"/>
                          <a:ea typeface="+mn-ea"/>
                          <a:cs typeface="+mn-cs"/>
                        </a:rPr>
                        <a:t> Value </a:t>
                      </a:r>
                      <a:br>
                        <a:rPr lang="en-GB" sz="1600" b="1" kern="1200" dirty="0">
                          <a:solidFill>
                            <a:srgbClr val="000000"/>
                          </a:solidFill>
                          <a:latin typeface="SwissReSans Light" panose="020B0504020202020204" pitchFamily="34" charset="0"/>
                          <a:ea typeface="+mn-ea"/>
                          <a:cs typeface="+mn-cs"/>
                        </a:rPr>
                      </a:br>
                      <a:r>
                        <a:rPr lang="en-GB" sz="1600" b="1" kern="1200" dirty="0">
                          <a:solidFill>
                            <a:srgbClr val="000000"/>
                          </a:solidFill>
                          <a:latin typeface="SwissReSans Light" panose="020B0504020202020204" pitchFamily="34" charset="0"/>
                          <a:ea typeface="+mn-ea"/>
                          <a:cs typeface="+mn-cs"/>
                        </a:rPr>
                        <a:t> Proposition </a:t>
                      </a:r>
                      <a:endParaRPr lang="en-US" sz="1600" b="1" kern="1200" dirty="0">
                        <a:solidFill>
                          <a:srgbClr val="000000"/>
                        </a:solidFill>
                        <a:latin typeface="SwissReSans Light"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txBody>
                  <a:tcPr>
                    <a:lnL w="12700" cmpd="sng">
                      <a:solidFill>
                        <a:prstClr val="black"/>
                      </a:solidFill>
                      <a:prstDash val="soli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600" kern="1200" dirty="0">
                          <a:solidFill>
                            <a:schemeClr val="tx1"/>
                          </a:solidFill>
                          <a:latin typeface="SwissReSans Light" panose="020B0504020202020204" pitchFamily="34" charset="0"/>
                          <a:ea typeface="+mn-ea"/>
                          <a:cs typeface="+mn-cs"/>
                        </a:rPr>
                        <a:t>Insights to identify vulnerable ecosystems, to inform planning and decision-making. </a:t>
                      </a:r>
                    </a:p>
                    <a:p>
                      <a:pPr algn="ctr">
                        <a:spcBef>
                          <a:spcPts val="0"/>
                        </a:spcBef>
                        <a:spcAft>
                          <a:spcPts val="600"/>
                        </a:spcAft>
                      </a:pPr>
                      <a:endParaRPr lang="en-GB" sz="1600" b="1" dirty="0">
                        <a:solidFill>
                          <a:schemeClr val="tx1"/>
                        </a:solidFill>
                        <a:latin typeface="SwissReSans Light" panose="020B0504020202020204" pitchFamily="34" charset="0"/>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lvl="0" indent="0" algn="ctr" defTabSz="914400" rtl="0" eaLnBrk="1" latinLnBrk="0" hangingPunct="1">
                        <a:spcBef>
                          <a:spcPts val="0"/>
                        </a:spcBef>
                        <a:spcAft>
                          <a:spcPts val="600"/>
                        </a:spcAft>
                        <a:buFont typeface="Arial" panose="020B0604020202020204" pitchFamily="34" charset="0"/>
                        <a:buNone/>
                        <a:tabLst>
                          <a:tab pos="457200" algn="l"/>
                        </a:tabLst>
                      </a:pPr>
                      <a:r>
                        <a:rPr lang="en-GB" sz="1600" kern="1200" dirty="0">
                          <a:solidFill>
                            <a:schemeClr val="tx1"/>
                          </a:solidFill>
                          <a:latin typeface="SwissReSans Light" panose="020B0504020202020204" pitchFamily="34" charset="0"/>
                        </a:rPr>
                        <a:t>Index-based structures to enable quick recovery, clean-up and restoration costs after nat cat events</a:t>
                      </a: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tab pos="457200" algn="l"/>
                        </a:tabLst>
                        <a:defRPr/>
                      </a:pPr>
                      <a:r>
                        <a:rPr lang="en-GB" sz="1600" kern="1200" dirty="0">
                          <a:solidFill>
                            <a:schemeClr val="tx1"/>
                          </a:solidFill>
                          <a:latin typeface="SwissReSans Light" panose="020B0504020202020204" pitchFamily="34" charset="0"/>
                          <a:ea typeface="+mn-ea"/>
                          <a:cs typeface="+mn-cs"/>
                        </a:rPr>
                        <a:t>Construction and engineering covers to de-risk adaptative and resilient infrastructure projects, and attract investment</a:t>
                      </a: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tab pos="457200" algn="l"/>
                        </a:tabLst>
                        <a:defRPr/>
                      </a:pPr>
                      <a:r>
                        <a:rPr lang="en-GB" sz="1600" kern="1200" dirty="0">
                          <a:solidFill>
                            <a:schemeClr val="tx1"/>
                          </a:solidFill>
                          <a:latin typeface="SwissReSans Light" panose="020B0504020202020204" pitchFamily="34" charset="0"/>
                          <a:ea typeface="+mn-ea"/>
                          <a:cs typeface="+mn-cs"/>
                        </a:rPr>
                        <a:t>Solutions to protect and scale carbon credit projects, operators and credit buyers, leveraging agriculture and engineering expertise </a:t>
                      </a: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64364237"/>
                  </a:ext>
                </a:extLst>
              </a:tr>
              <a:tr h="1231189">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1600" b="1" kern="1200" dirty="0">
                          <a:solidFill>
                            <a:srgbClr val="000000"/>
                          </a:solidFill>
                          <a:latin typeface="SwissReSans Light" panose="020B0504020202020204" pitchFamily="34" charset="0"/>
                          <a:ea typeface="+mn-ea"/>
                          <a:cs typeface="+mn-cs"/>
                        </a:rPr>
                        <a:t> Proof Points</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1600" b="1" kern="1200" dirty="0">
                        <a:solidFill>
                          <a:srgbClr val="000000"/>
                        </a:solidFill>
                        <a:latin typeface="SwissReSans Light" panose="020B0504020202020204" pitchFamily="34" charset="0"/>
                        <a:ea typeface="+mn-ea"/>
                        <a:cs typeface="+mn-cs"/>
                      </a:endParaRPr>
                    </a:p>
                  </a:txBody>
                  <a:tcPr>
                    <a:lnL w="12700" cmpd="sng">
                      <a:solidFill>
                        <a:prstClr val="black"/>
                      </a:solidFill>
                      <a:prstDash val="soli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algn="ctr">
                        <a:spcBef>
                          <a:spcPts val="0"/>
                        </a:spcBef>
                        <a:spcAft>
                          <a:spcPts val="600"/>
                        </a:spcAft>
                      </a:pPr>
                      <a:endParaRPr lang="en-GB" sz="1600" b="1" dirty="0">
                        <a:solidFill>
                          <a:schemeClr val="tx1"/>
                        </a:solidFill>
                        <a:latin typeface="SwissReSans Light" panose="020B0504020202020204" pitchFamily="34" charset="0"/>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lvl="0" indent="0" algn="ctr" defTabSz="914400" rtl="0" eaLnBrk="1" latinLnBrk="0" hangingPunct="1">
                        <a:spcBef>
                          <a:spcPts val="0"/>
                        </a:spcBef>
                        <a:spcAft>
                          <a:spcPts val="600"/>
                        </a:spcAft>
                        <a:buFont typeface="Arial" panose="020B0604020202020204" pitchFamily="34" charset="0"/>
                        <a:buNone/>
                        <a:tabLst>
                          <a:tab pos="457200" algn="l"/>
                        </a:tabLst>
                      </a:pP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lvl="0" indent="0" algn="ctr" defTabSz="914400" rtl="0" eaLnBrk="1" latinLnBrk="0" hangingPunct="1">
                        <a:spcBef>
                          <a:spcPts val="0"/>
                        </a:spcBef>
                        <a:spcAft>
                          <a:spcPts val="600"/>
                        </a:spcAft>
                        <a:buFont typeface="Arial" panose="020B0604020202020204" pitchFamily="34" charset="0"/>
                        <a:buNone/>
                        <a:tabLst>
                          <a:tab pos="457200" algn="l"/>
                        </a:tabLst>
                      </a:pP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76200" cap="flat" cmpd="sng" algn="ctr">
                      <a:solidFill>
                        <a:srgbClr val="006E73"/>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SwissReSans"/>
                        </a:defRPr>
                      </a:lvl1pPr>
                      <a:lvl2pPr marL="457200" algn="l" defTabSz="914400" rtl="0" eaLnBrk="1" latinLnBrk="0" hangingPunct="1">
                        <a:defRPr sz="1800" kern="1200">
                          <a:solidFill>
                            <a:schemeClr val="tx1"/>
                          </a:solidFill>
                          <a:latin typeface="SwissReSans"/>
                        </a:defRPr>
                      </a:lvl2pPr>
                      <a:lvl3pPr marL="914400" algn="l" defTabSz="914400" rtl="0" eaLnBrk="1" latinLnBrk="0" hangingPunct="1">
                        <a:defRPr sz="1800" kern="1200">
                          <a:solidFill>
                            <a:schemeClr val="tx1"/>
                          </a:solidFill>
                          <a:latin typeface="SwissReSans"/>
                        </a:defRPr>
                      </a:lvl3pPr>
                      <a:lvl4pPr marL="1371600" algn="l" defTabSz="914400" rtl="0" eaLnBrk="1" latinLnBrk="0" hangingPunct="1">
                        <a:defRPr sz="1800" kern="1200">
                          <a:solidFill>
                            <a:schemeClr val="tx1"/>
                          </a:solidFill>
                          <a:latin typeface="SwissReSans"/>
                        </a:defRPr>
                      </a:lvl4pPr>
                      <a:lvl5pPr marL="1828800" algn="l" defTabSz="914400" rtl="0" eaLnBrk="1" latinLnBrk="0" hangingPunct="1">
                        <a:defRPr sz="1800" kern="1200">
                          <a:solidFill>
                            <a:schemeClr val="tx1"/>
                          </a:solidFill>
                          <a:latin typeface="SwissReSans"/>
                        </a:defRPr>
                      </a:lvl5pPr>
                      <a:lvl6pPr marL="2286000" algn="l" defTabSz="914400" rtl="0" eaLnBrk="1" latinLnBrk="0" hangingPunct="1">
                        <a:defRPr sz="1800" kern="1200">
                          <a:solidFill>
                            <a:schemeClr val="tx1"/>
                          </a:solidFill>
                          <a:latin typeface="SwissReSans"/>
                        </a:defRPr>
                      </a:lvl6pPr>
                      <a:lvl7pPr marL="2743200" algn="l" defTabSz="914400" rtl="0" eaLnBrk="1" latinLnBrk="0" hangingPunct="1">
                        <a:defRPr sz="1800" kern="1200">
                          <a:solidFill>
                            <a:schemeClr val="tx1"/>
                          </a:solidFill>
                          <a:latin typeface="SwissReSans"/>
                        </a:defRPr>
                      </a:lvl7pPr>
                      <a:lvl8pPr marL="3200400" algn="l" defTabSz="914400" rtl="0" eaLnBrk="1" latinLnBrk="0" hangingPunct="1">
                        <a:defRPr sz="1800" kern="1200">
                          <a:solidFill>
                            <a:schemeClr val="tx1"/>
                          </a:solidFill>
                          <a:latin typeface="SwissReSans"/>
                        </a:defRPr>
                      </a:lvl8pPr>
                      <a:lvl9pPr marL="3657600" algn="l" defTabSz="914400" rtl="0" eaLnBrk="1" latinLnBrk="0" hangingPunct="1">
                        <a:defRPr sz="1800" kern="1200">
                          <a:solidFill>
                            <a:schemeClr val="tx1"/>
                          </a:solidFill>
                          <a:latin typeface="SwissReSans"/>
                        </a:defRPr>
                      </a:lvl9pPr>
                    </a:lstStyle>
                    <a:p>
                      <a:pPr marL="0" lvl="0" indent="0" algn="ctr" defTabSz="914400" rtl="0" eaLnBrk="1" latinLnBrk="0" hangingPunct="1">
                        <a:spcBef>
                          <a:spcPts val="0"/>
                        </a:spcBef>
                        <a:spcAft>
                          <a:spcPts val="600"/>
                        </a:spcAft>
                        <a:buFont typeface="Arial" panose="020B0604020202020204" pitchFamily="34" charset="0"/>
                        <a:buNone/>
                        <a:tabLst>
                          <a:tab pos="457200" algn="l"/>
                        </a:tabLst>
                      </a:pPr>
                      <a:endParaRPr lang="en-US" sz="1600" kern="1200" dirty="0">
                        <a:solidFill>
                          <a:schemeClr val="tx1"/>
                        </a:solidFill>
                        <a:latin typeface="SwissReSans Light" panose="020B0504020202020204" pitchFamily="34" charset="0"/>
                        <a:ea typeface="+mn-ea"/>
                        <a:cs typeface="+mn-cs"/>
                      </a:endParaRPr>
                    </a:p>
                  </a:txBody>
                  <a:tcPr>
                    <a:lnL w="76200" cap="flat" cmpd="sng" algn="ctr">
                      <a:solidFill>
                        <a:srgbClr val="006E73"/>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8453652"/>
                  </a:ext>
                </a:extLst>
              </a:tr>
            </a:tbl>
          </a:graphicData>
        </a:graphic>
      </p:graphicFrame>
      <p:pic>
        <p:nvPicPr>
          <p:cNvPr id="47" name="Graphic 5" descr="Plant">
            <a:extLst>
              <a:ext uri="{FF2B5EF4-FFF2-40B4-BE49-F238E27FC236}">
                <a16:creationId xmlns:a16="http://schemas.microsoft.com/office/drawing/2014/main" id="{7B592379-F8D7-430A-975D-D0E544B2E2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59896" y="1770945"/>
            <a:ext cx="504000" cy="504000"/>
          </a:xfrm>
          <a:prstGeom prst="rect">
            <a:avLst/>
          </a:prstGeom>
          <a:noFill/>
          <a:extLst>
            <a:ext uri="{909E8E84-426E-40DD-AFC4-6F175D3DCCD1}">
              <a14:hiddenFill xmlns:a14="http://schemas.microsoft.com/office/drawing/2010/main">
                <a:solidFill>
                  <a:srgbClr val="FFFFFF"/>
                </a:solidFill>
              </a14:hiddenFill>
            </a:ext>
          </a:extLst>
        </p:spPr>
      </p:pic>
      <p:pic>
        <p:nvPicPr>
          <p:cNvPr id="48" name="Graphic 9" descr="Crane">
            <a:extLst>
              <a:ext uri="{FF2B5EF4-FFF2-40B4-BE49-F238E27FC236}">
                <a16:creationId xmlns:a16="http://schemas.microsoft.com/office/drawing/2014/main" id="{E77844BF-FE64-4C6D-BF9D-87B34352763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96200" y="1770945"/>
            <a:ext cx="504000" cy="504000"/>
          </a:xfrm>
          <a:prstGeom prst="rect">
            <a:avLst/>
          </a:prstGeom>
          <a:noFill/>
          <a:extLst>
            <a:ext uri="{909E8E84-426E-40DD-AFC4-6F175D3DCCD1}">
              <a14:hiddenFill xmlns:a14="http://schemas.microsoft.com/office/drawing/2010/main">
                <a:solidFill>
                  <a:srgbClr val="FFFFFF"/>
                </a:solidFill>
              </a14:hiddenFill>
            </a:ext>
          </a:extLst>
        </p:spPr>
      </p:pic>
      <p:pic>
        <p:nvPicPr>
          <p:cNvPr id="49" name="Graphic 7" descr="Sustainability">
            <a:extLst>
              <a:ext uri="{FF2B5EF4-FFF2-40B4-BE49-F238E27FC236}">
                <a16:creationId xmlns:a16="http://schemas.microsoft.com/office/drawing/2014/main" id="{015AE094-6236-4C57-90BD-7970B1554CD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32504" y="1770945"/>
            <a:ext cx="505092" cy="504000"/>
          </a:xfrm>
          <a:prstGeom prst="rect">
            <a:avLst/>
          </a:prstGeom>
          <a:noFill/>
          <a:extLst>
            <a:ext uri="{909E8E84-426E-40DD-AFC4-6F175D3DCCD1}">
              <a14:hiddenFill xmlns:a14="http://schemas.microsoft.com/office/drawing/2010/main">
                <a:solidFill>
                  <a:srgbClr val="FFFFFF"/>
                </a:solidFill>
              </a14:hiddenFill>
            </a:ext>
          </a:extLst>
        </p:spPr>
      </p:pic>
      <p:pic>
        <p:nvPicPr>
          <p:cNvPr id="50" name="Graphic 49" descr="Magnifying glass with solid fill">
            <a:extLst>
              <a:ext uri="{FF2B5EF4-FFF2-40B4-BE49-F238E27FC236}">
                <a16:creationId xmlns:a16="http://schemas.microsoft.com/office/drawing/2014/main" id="{27BAC8F1-16EF-40D6-8420-2DA9DD5963A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20200" y="1770945"/>
            <a:ext cx="504000" cy="504000"/>
          </a:xfrm>
          <a:prstGeom prst="rect">
            <a:avLst/>
          </a:prstGeom>
        </p:spPr>
      </p:pic>
      <p:pic>
        <p:nvPicPr>
          <p:cNvPr id="51" name="Picture 50">
            <a:extLst>
              <a:ext uri="{FF2B5EF4-FFF2-40B4-BE49-F238E27FC236}">
                <a16:creationId xmlns:a16="http://schemas.microsoft.com/office/drawing/2014/main" id="{EF2333E7-B2D4-467C-8146-B368860D0AC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422" t="-798" r="-749" b="50178"/>
          <a:stretch/>
        </p:blipFill>
        <p:spPr>
          <a:xfrm>
            <a:off x="1797158" y="4594368"/>
            <a:ext cx="2266747" cy="1625885"/>
          </a:xfrm>
          <a:prstGeom prst="rect">
            <a:avLst/>
          </a:prstGeom>
          <a:solidFill>
            <a:sysClr val="window" lastClr="FFFFFF"/>
          </a:solidFill>
          <a:ln>
            <a:solidFill>
              <a:srgbClr val="AFB4B9"/>
            </a:solidFill>
          </a:ln>
          <a:effectLst>
            <a:outerShdw blurRad="50800" dist="38100" dir="5400000" algn="t" rotWithShape="0">
              <a:prstClr val="black">
                <a:alpha val="40000"/>
              </a:prstClr>
            </a:outerShdw>
          </a:effectLst>
        </p:spPr>
      </p:pic>
      <p:pic>
        <p:nvPicPr>
          <p:cNvPr id="52" name="Content Placeholder 15">
            <a:extLst>
              <a:ext uri="{FF2B5EF4-FFF2-40B4-BE49-F238E27FC236}">
                <a16:creationId xmlns:a16="http://schemas.microsoft.com/office/drawing/2014/main" id="{78808273-C5A7-47E7-A618-D9157D5BE59C}"/>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16837" b="-1"/>
          <a:stretch/>
        </p:blipFill>
        <p:spPr bwMode="black">
          <a:xfrm>
            <a:off x="4320337" y="4586292"/>
            <a:ext cx="2328281" cy="1614388"/>
          </a:xfrm>
          <a:prstGeom prst="rect">
            <a:avLst/>
          </a:prstGeom>
          <a:effectLst>
            <a:outerShdw blurRad="50800" dist="38100" dir="2700000" algn="tl" rotWithShape="0">
              <a:prstClr val="black">
                <a:alpha val="40000"/>
              </a:prstClr>
            </a:outerShdw>
          </a:effectLst>
        </p:spPr>
      </p:pic>
      <p:pic>
        <p:nvPicPr>
          <p:cNvPr id="53" name="Bildplatzhalter 10">
            <a:extLst>
              <a:ext uri="{FF2B5EF4-FFF2-40B4-BE49-F238E27FC236}">
                <a16:creationId xmlns:a16="http://schemas.microsoft.com/office/drawing/2014/main" id="{876D724A-1391-4A30-8FB1-2A8EDC85A93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16823" b="-1"/>
          <a:stretch/>
        </p:blipFill>
        <p:spPr bwMode="black">
          <a:xfrm>
            <a:off x="6940286" y="4572000"/>
            <a:ext cx="2328282" cy="1625885"/>
          </a:xfrm>
          <a:prstGeom prst="rect">
            <a:avLst/>
          </a:prstGeom>
          <a:ln>
            <a:solidFill>
              <a:srgbClr val="AFB4B9"/>
            </a:solidFill>
          </a:ln>
          <a:effectLst>
            <a:outerShdw blurRad="50800" dist="38100" dir="5400000" algn="t" rotWithShape="0">
              <a:prstClr val="black">
                <a:alpha val="40000"/>
              </a:prstClr>
            </a:outerShdw>
          </a:effectLst>
        </p:spPr>
      </p:pic>
      <p:pic>
        <p:nvPicPr>
          <p:cNvPr id="54" name="Picture 53">
            <a:extLst>
              <a:ext uri="{FF2B5EF4-FFF2-40B4-BE49-F238E27FC236}">
                <a16:creationId xmlns:a16="http://schemas.microsoft.com/office/drawing/2014/main" id="{1CD7D56E-95BF-4782-85A1-5F0DD5A84EDB}"/>
              </a:ext>
            </a:extLst>
          </p:cNvPr>
          <p:cNvPicPr>
            <a:picLocks noChangeAspect="1"/>
          </p:cNvPicPr>
          <p:nvPr/>
        </p:nvPicPr>
        <p:blipFill>
          <a:blip r:embed="rId14"/>
          <a:stretch>
            <a:fillRect/>
          </a:stretch>
        </p:blipFill>
        <p:spPr>
          <a:xfrm>
            <a:off x="9525000" y="4572001"/>
            <a:ext cx="2418826" cy="1648252"/>
          </a:xfrm>
          <a:prstGeom prst="rect">
            <a:avLst/>
          </a:prstGeom>
        </p:spPr>
      </p:pic>
    </p:spTree>
    <p:extLst>
      <p:ext uri="{BB962C8B-B14F-4D97-AF65-F5344CB8AC3E}">
        <p14:creationId xmlns:p14="http://schemas.microsoft.com/office/powerpoint/2010/main" val="123082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1B47C0CB-01C9-4E13-AA25-78FCADEF31CB}"/>
              </a:ext>
            </a:extLst>
          </p:cNvPr>
          <p:cNvSpPr/>
          <p:nvPr/>
        </p:nvSpPr>
        <p:spPr bwMode="auto">
          <a:xfrm>
            <a:off x="1970959" y="2213819"/>
            <a:ext cx="1381841" cy="3974243"/>
          </a:xfrm>
          <a:prstGeom prst="roundRect">
            <a:avLst/>
          </a:prstGeom>
          <a:solidFill>
            <a:schemeClr val="bg1"/>
          </a:solidFill>
          <a:ln w="76200">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600" dirty="0">
              <a:solidFill>
                <a:srgbClr val="006E73"/>
              </a:solidFill>
              <a:latin typeface="SwissReSans Light"/>
            </a:endParaRPr>
          </a:p>
          <a:p>
            <a:pPr algn="ctr"/>
            <a:endParaRPr lang="en-GB" sz="1600" dirty="0">
              <a:solidFill>
                <a:srgbClr val="006E73"/>
              </a:solidFill>
              <a:latin typeface="SwissReSans Light"/>
            </a:endParaRPr>
          </a:p>
          <a:p>
            <a:pPr algn="ctr"/>
            <a:r>
              <a:rPr lang="en-GB" sz="1600" dirty="0">
                <a:solidFill>
                  <a:srgbClr val="006E73"/>
                </a:solidFill>
                <a:latin typeface="SwissReSans Light"/>
              </a:rPr>
              <a:t>Mitigating </a:t>
            </a:r>
            <a:r>
              <a:rPr lang="en-GB" sz="1600" b="1" dirty="0">
                <a:solidFill>
                  <a:srgbClr val="006E73"/>
                </a:solidFill>
                <a:latin typeface="SwissReSans Light"/>
              </a:rPr>
              <a:t>climate risk </a:t>
            </a:r>
            <a:r>
              <a:rPr lang="en-GB" sz="1600" dirty="0">
                <a:solidFill>
                  <a:srgbClr val="006E73"/>
                </a:solidFill>
                <a:latin typeface="SwissReSans Light"/>
              </a:rPr>
              <a:t>and advancing the </a:t>
            </a:r>
            <a:r>
              <a:rPr lang="en-GB" sz="1600" b="1" dirty="0">
                <a:solidFill>
                  <a:srgbClr val="006E73"/>
                </a:solidFill>
                <a:latin typeface="SwissReSans Light"/>
              </a:rPr>
              <a:t>energy transition</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7"/>
            <a:srcRect/>
            <a:stretch>
              <a:fillRect/>
            </a:stretch>
          </a:blipFill>
        </p:spPr>
      </p:pic>
      <p:sp>
        <p:nvSpPr>
          <p:cNvPr id="3" name="Rectangle 2"/>
          <p:cNvSpPr txBox="1">
            <a:spLocks noChangeArrowheads="1"/>
          </p:cNvSpPr>
          <p:nvPr/>
        </p:nvSpPr>
        <p:spPr>
          <a:xfrm>
            <a:off x="1828799" y="454849"/>
            <a:ext cx="822956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US" sz="3600" dirty="0">
                <a:solidFill>
                  <a:srgbClr val="000000"/>
                </a:solidFill>
                <a:latin typeface="SwissReSans Light" panose="020B0504020202020204" pitchFamily="34" charset="0"/>
              </a:rPr>
              <a:t>Swiss Re’s Climate Action Plan delivers strong commercial benefits</a:t>
            </a:r>
            <a:endParaRPr lang="en-GB" sz="3600" dirty="0">
              <a:solidFill>
                <a:srgbClr val="000000"/>
              </a:solidFill>
              <a:latin typeface="SwissReSans Light" panose="020B05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4" name="Rounded Rectangle 75">
            <a:extLst>
              <a:ext uri="{FF2B5EF4-FFF2-40B4-BE49-F238E27FC236}">
                <a16:creationId xmlns:a16="http://schemas.microsoft.com/office/drawing/2014/main" id="{3089D15F-C373-476C-887F-0E3B71691916}"/>
              </a:ext>
            </a:extLst>
          </p:cNvPr>
          <p:cNvSpPr/>
          <p:nvPr/>
        </p:nvSpPr>
        <p:spPr>
          <a:xfrm>
            <a:off x="4267200" y="3604558"/>
            <a:ext cx="4038600" cy="1192766"/>
          </a:xfrm>
          <a:prstGeom prst="roundRect">
            <a:avLst/>
          </a:prstGeom>
          <a:solidFill>
            <a:srgbClr val="006E7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99C50E"/>
              </a:solidFill>
              <a:effectLst/>
              <a:uLnTx/>
              <a:uFillTx/>
              <a:latin typeface="SwissReSans Light"/>
              <a:ea typeface="+mn-ea"/>
              <a:cs typeface="+mn-cs"/>
            </a:endParaRPr>
          </a:p>
        </p:txBody>
      </p:sp>
      <p:sp>
        <p:nvSpPr>
          <p:cNvPr id="15" name="Rounded Rectangle 75">
            <a:extLst>
              <a:ext uri="{FF2B5EF4-FFF2-40B4-BE49-F238E27FC236}">
                <a16:creationId xmlns:a16="http://schemas.microsoft.com/office/drawing/2014/main" id="{C9F17F1B-C7A5-4771-883C-07A40D329F6A}"/>
              </a:ext>
            </a:extLst>
          </p:cNvPr>
          <p:cNvSpPr/>
          <p:nvPr/>
        </p:nvSpPr>
        <p:spPr>
          <a:xfrm>
            <a:off x="4267200" y="4995297"/>
            <a:ext cx="4038600" cy="1192766"/>
          </a:xfrm>
          <a:prstGeom prst="roundRect">
            <a:avLst/>
          </a:prstGeom>
          <a:solidFill>
            <a:srgbClr val="006E7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99C50E"/>
              </a:solidFill>
              <a:effectLst/>
              <a:uLnTx/>
              <a:uFillTx/>
              <a:latin typeface="SwissReSans Light"/>
              <a:ea typeface="+mn-ea"/>
              <a:cs typeface="+mn-cs"/>
            </a:endParaRPr>
          </a:p>
        </p:txBody>
      </p:sp>
      <p:sp>
        <p:nvSpPr>
          <p:cNvPr id="16" name="Rounded Rectangle 75">
            <a:extLst>
              <a:ext uri="{FF2B5EF4-FFF2-40B4-BE49-F238E27FC236}">
                <a16:creationId xmlns:a16="http://schemas.microsoft.com/office/drawing/2014/main" id="{6CDFD7C5-2152-4CE5-B9D9-65EB2C30AEE8}"/>
              </a:ext>
            </a:extLst>
          </p:cNvPr>
          <p:cNvSpPr/>
          <p:nvPr/>
        </p:nvSpPr>
        <p:spPr>
          <a:xfrm>
            <a:off x="4267200" y="2213820"/>
            <a:ext cx="4038600" cy="1192766"/>
          </a:xfrm>
          <a:prstGeom prst="roundRect">
            <a:avLst/>
          </a:prstGeom>
          <a:solidFill>
            <a:srgbClr val="006E7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99C50E"/>
              </a:solidFill>
              <a:effectLst/>
              <a:uLnTx/>
              <a:uFillTx/>
              <a:latin typeface="SwissReSans Light"/>
              <a:ea typeface="+mn-ea"/>
              <a:cs typeface="+mn-cs"/>
            </a:endParaRPr>
          </a:p>
        </p:txBody>
      </p:sp>
      <p:sp>
        <p:nvSpPr>
          <p:cNvPr id="17" name="Rounded Rectangle 75">
            <a:extLst>
              <a:ext uri="{FF2B5EF4-FFF2-40B4-BE49-F238E27FC236}">
                <a16:creationId xmlns:a16="http://schemas.microsoft.com/office/drawing/2014/main" id="{7C8D13DE-2C62-4B51-B665-1CBCBA7DA935}"/>
              </a:ext>
            </a:extLst>
          </p:cNvPr>
          <p:cNvSpPr/>
          <p:nvPr/>
        </p:nvSpPr>
        <p:spPr>
          <a:xfrm>
            <a:off x="9094854" y="2214986"/>
            <a:ext cx="2639946" cy="1191600"/>
          </a:xfrm>
          <a:prstGeom prst="roundRect">
            <a:avLst/>
          </a:prstGeom>
          <a:solidFill>
            <a:srgbClr val="006E73"/>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30000" noProof="0" dirty="0">
              <a:ln>
                <a:noFill/>
              </a:ln>
              <a:solidFill>
                <a:srgbClr val="FFFFFF"/>
              </a:solidFill>
              <a:effectLst/>
              <a:uLnTx/>
              <a:uFillTx/>
              <a:latin typeface="SwissReSans Light"/>
              <a:ea typeface="+mn-ea"/>
              <a:cs typeface="+mn-cs"/>
            </a:endParaRPr>
          </a:p>
        </p:txBody>
      </p:sp>
      <p:sp>
        <p:nvSpPr>
          <p:cNvPr id="18" name="Rounded Rectangle 75">
            <a:extLst>
              <a:ext uri="{FF2B5EF4-FFF2-40B4-BE49-F238E27FC236}">
                <a16:creationId xmlns:a16="http://schemas.microsoft.com/office/drawing/2014/main" id="{3ED00579-2672-4FE6-BA4E-AAC990171D4F}"/>
              </a:ext>
            </a:extLst>
          </p:cNvPr>
          <p:cNvSpPr/>
          <p:nvPr/>
        </p:nvSpPr>
        <p:spPr>
          <a:xfrm>
            <a:off x="9094854" y="3612390"/>
            <a:ext cx="2639946" cy="1191600"/>
          </a:xfrm>
          <a:prstGeom prst="roundRect">
            <a:avLst/>
          </a:prstGeom>
          <a:solidFill>
            <a:srgbClr val="006E73"/>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30000" noProof="0" dirty="0">
              <a:ln>
                <a:noFill/>
              </a:ln>
              <a:solidFill>
                <a:srgbClr val="FFFFFF"/>
              </a:solidFill>
              <a:effectLst/>
              <a:uLnTx/>
              <a:uFillTx/>
              <a:latin typeface="SwissReSans Light"/>
              <a:ea typeface="+mn-ea"/>
              <a:cs typeface="+mn-cs"/>
            </a:endParaRPr>
          </a:p>
        </p:txBody>
      </p:sp>
      <p:sp>
        <p:nvSpPr>
          <p:cNvPr id="19" name="Rounded Rectangle 75">
            <a:extLst>
              <a:ext uri="{FF2B5EF4-FFF2-40B4-BE49-F238E27FC236}">
                <a16:creationId xmlns:a16="http://schemas.microsoft.com/office/drawing/2014/main" id="{C4CF0EEE-9D64-45EB-83E8-AB7943CD1D5B}"/>
              </a:ext>
            </a:extLst>
          </p:cNvPr>
          <p:cNvSpPr/>
          <p:nvPr/>
        </p:nvSpPr>
        <p:spPr>
          <a:xfrm>
            <a:off x="9094854" y="5003129"/>
            <a:ext cx="2639946" cy="1191600"/>
          </a:xfrm>
          <a:prstGeom prst="roundRect">
            <a:avLst/>
          </a:prstGeom>
          <a:solidFill>
            <a:srgbClr val="006E73"/>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30000" noProof="0" dirty="0">
              <a:ln>
                <a:noFill/>
              </a:ln>
              <a:solidFill>
                <a:srgbClr val="FFFFFF"/>
              </a:solidFill>
              <a:effectLst/>
              <a:uLnTx/>
              <a:uFillTx/>
              <a:latin typeface="SwissReSans Light"/>
              <a:ea typeface="+mn-ea"/>
              <a:cs typeface="+mn-cs"/>
            </a:endParaRPr>
          </a:p>
        </p:txBody>
      </p:sp>
      <p:sp>
        <p:nvSpPr>
          <p:cNvPr id="20" name="Rectangle 19">
            <a:extLst>
              <a:ext uri="{FF2B5EF4-FFF2-40B4-BE49-F238E27FC236}">
                <a16:creationId xmlns:a16="http://schemas.microsoft.com/office/drawing/2014/main" id="{0EE357CB-F90C-4842-AA28-7D85F504AB8D}"/>
              </a:ext>
            </a:extLst>
          </p:cNvPr>
          <p:cNvSpPr/>
          <p:nvPr/>
        </p:nvSpPr>
        <p:spPr>
          <a:xfrm>
            <a:off x="2017838" y="1832676"/>
            <a:ext cx="3120804"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Ambition </a:t>
            </a:r>
          </a:p>
        </p:txBody>
      </p:sp>
      <p:sp>
        <p:nvSpPr>
          <p:cNvPr id="21" name="Rectangle 20">
            <a:extLst>
              <a:ext uri="{FF2B5EF4-FFF2-40B4-BE49-F238E27FC236}">
                <a16:creationId xmlns:a16="http://schemas.microsoft.com/office/drawing/2014/main" id="{7B392A42-B933-4C34-A946-4B314B066E46}"/>
              </a:ext>
            </a:extLst>
          </p:cNvPr>
          <p:cNvSpPr/>
          <p:nvPr/>
        </p:nvSpPr>
        <p:spPr>
          <a:xfrm>
            <a:off x="5122305" y="2522171"/>
            <a:ext cx="3121350" cy="57606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wissReSans Light"/>
                <a:ea typeface="+mn-ea"/>
                <a:cs typeface="+mn-cs"/>
              </a:rPr>
              <a:t>Leading risk transfer products </a:t>
            </a:r>
            <a:br>
              <a:rPr kumimoji="0" lang="en-US" sz="1800" b="0" i="0" u="none" strike="noStrike" kern="1200" cap="none" spc="0" normalizeH="0" baseline="0" noProof="0" dirty="0">
                <a:ln>
                  <a:noFill/>
                </a:ln>
                <a:solidFill>
                  <a:prstClr val="white"/>
                </a:solidFill>
                <a:effectLst/>
                <a:uLnTx/>
                <a:uFillTx/>
                <a:latin typeface="SwissReSans Light"/>
                <a:ea typeface="+mn-ea"/>
                <a:cs typeface="+mn-cs"/>
              </a:rPr>
            </a:br>
            <a:r>
              <a:rPr kumimoji="0" lang="en-US" sz="1800" b="0" i="0" u="none" strike="noStrike" kern="1200" cap="none" spc="0" normalizeH="0" baseline="0" noProof="0" dirty="0">
                <a:ln>
                  <a:noFill/>
                </a:ln>
                <a:solidFill>
                  <a:prstClr val="white"/>
                </a:solidFill>
                <a:effectLst/>
                <a:uLnTx/>
                <a:uFillTx/>
                <a:latin typeface="SwissReSans Light"/>
                <a:ea typeface="+mn-ea"/>
                <a:cs typeface="+mn-cs"/>
              </a:rPr>
              <a:t>on physical climate risk</a:t>
            </a:r>
            <a:endParaRPr kumimoji="0" lang="en-GB" sz="1800" b="0" i="0" u="none" strike="noStrike" kern="1200" cap="none" spc="0" normalizeH="0" baseline="0" noProof="0" dirty="0">
              <a:ln>
                <a:noFill/>
              </a:ln>
              <a:solidFill>
                <a:prstClr val="white"/>
              </a:solidFill>
              <a:effectLst/>
              <a:uLnTx/>
              <a:uFillTx/>
              <a:latin typeface="SwissReSans Light"/>
              <a:ea typeface="+mn-ea"/>
              <a:cs typeface="+mn-cs"/>
            </a:endParaRPr>
          </a:p>
        </p:txBody>
      </p:sp>
      <p:sp>
        <p:nvSpPr>
          <p:cNvPr id="22" name="Rectangle 21">
            <a:extLst>
              <a:ext uri="{FF2B5EF4-FFF2-40B4-BE49-F238E27FC236}">
                <a16:creationId xmlns:a16="http://schemas.microsoft.com/office/drawing/2014/main" id="{341F077C-D414-4BCE-829E-BEC4244B2038}"/>
              </a:ext>
            </a:extLst>
          </p:cNvPr>
          <p:cNvSpPr/>
          <p:nvPr/>
        </p:nvSpPr>
        <p:spPr>
          <a:xfrm>
            <a:off x="5122305" y="5195636"/>
            <a:ext cx="3122037" cy="7920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0" tIns="0" rIns="0" bIns="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wissReSans Light"/>
                <a:ea typeface="+mn-ea"/>
                <a:cs typeface="+mn-cs"/>
              </a:rPr>
              <a:t>Partnering to develop scalable solutions to mitigate and adapt to climate change</a:t>
            </a:r>
            <a:endParaRPr kumimoji="0" lang="en-GB" sz="1800" b="0" i="0" u="none" strike="noStrike" kern="1200" cap="none" spc="0" normalizeH="0" baseline="0" noProof="0" dirty="0">
              <a:ln>
                <a:noFill/>
              </a:ln>
              <a:solidFill>
                <a:prstClr val="white"/>
              </a:solidFill>
              <a:effectLst/>
              <a:uLnTx/>
              <a:uFillTx/>
              <a:latin typeface="SwissReSans Light"/>
              <a:ea typeface="+mn-ea"/>
              <a:cs typeface="+mn-cs"/>
            </a:endParaRPr>
          </a:p>
        </p:txBody>
      </p:sp>
      <p:sp>
        <p:nvSpPr>
          <p:cNvPr id="23" name="Rectangle 22">
            <a:extLst>
              <a:ext uri="{FF2B5EF4-FFF2-40B4-BE49-F238E27FC236}">
                <a16:creationId xmlns:a16="http://schemas.microsoft.com/office/drawing/2014/main" id="{016FF0E3-51B1-4B21-91B5-07710F24B835}"/>
              </a:ext>
            </a:extLst>
          </p:cNvPr>
          <p:cNvSpPr/>
          <p:nvPr/>
        </p:nvSpPr>
        <p:spPr>
          <a:xfrm>
            <a:off x="5061427" y="3857321"/>
            <a:ext cx="3122037" cy="53362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0" tIns="0" rIns="0" bIns="0" rtlCol="0" anchor="t"/>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wissReSans Light"/>
                <a:ea typeface="+mn-ea"/>
                <a:cs typeface="+mn-cs"/>
              </a:rPr>
              <a:t>Leading provider of re/insurance solutions for low-carbon transition opportunities</a:t>
            </a:r>
          </a:p>
        </p:txBody>
      </p:sp>
      <p:sp>
        <p:nvSpPr>
          <p:cNvPr id="24" name="Rectangle 23">
            <a:extLst>
              <a:ext uri="{FF2B5EF4-FFF2-40B4-BE49-F238E27FC236}">
                <a16:creationId xmlns:a16="http://schemas.microsoft.com/office/drawing/2014/main" id="{ED7A6CD8-6901-4BA4-A4B9-687DE057F183}"/>
              </a:ext>
            </a:extLst>
          </p:cNvPr>
          <p:cNvSpPr/>
          <p:nvPr/>
        </p:nvSpPr>
        <p:spPr>
          <a:xfrm>
            <a:off x="9129427" y="1836449"/>
            <a:ext cx="2529173"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Key 2020 achievements</a:t>
            </a:r>
          </a:p>
        </p:txBody>
      </p:sp>
      <p:pic>
        <p:nvPicPr>
          <p:cNvPr id="25" name="Graphic 24" descr="Business Growth">
            <a:extLst>
              <a:ext uri="{FF2B5EF4-FFF2-40B4-BE49-F238E27FC236}">
                <a16:creationId xmlns:a16="http://schemas.microsoft.com/office/drawing/2014/main" id="{96438E63-6916-40A7-A816-9DC5D8F40F8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41929" y="5357438"/>
            <a:ext cx="540000" cy="540000"/>
          </a:xfrm>
          <a:prstGeom prst="rect">
            <a:avLst/>
          </a:prstGeom>
        </p:spPr>
      </p:pic>
      <p:sp>
        <p:nvSpPr>
          <p:cNvPr id="26" name="Text Placeholder 5">
            <a:extLst>
              <a:ext uri="{FF2B5EF4-FFF2-40B4-BE49-F238E27FC236}">
                <a16:creationId xmlns:a16="http://schemas.microsoft.com/office/drawing/2014/main" id="{881AE9A8-1FCF-460D-94F8-64F7C5402200}"/>
              </a:ext>
            </a:extLst>
          </p:cNvPr>
          <p:cNvSpPr txBox="1">
            <a:spLocks/>
          </p:cNvSpPr>
          <p:nvPr/>
        </p:nvSpPr>
        <p:spPr bwMode="black">
          <a:xfrm>
            <a:off x="9162418" y="3938294"/>
            <a:ext cx="2498956" cy="588115"/>
          </a:xfrm>
          <a:prstGeom prst="rect">
            <a:avLst/>
          </a:prstGeom>
          <a:noFill/>
          <a:ln>
            <a:noFill/>
          </a:ln>
        </p:spPr>
        <p:txBody>
          <a:bodyPr vert="horz" lIns="0" tIns="0" rIns="0" bIns="0" rtlCol="0" anchor="ctr">
            <a:noAutofit/>
          </a:bodyPr>
          <a:lstStyle>
            <a:lvl1pPr marL="0" indent="0" algn="l" defTabSz="914400" rtl="0" eaLnBrk="1" latinLnBrk="0" hangingPunct="1">
              <a:lnSpc>
                <a:spcPts val="1400"/>
              </a:lnSpc>
              <a:spcBef>
                <a:spcPts val="0"/>
              </a:spcBef>
              <a:spcAft>
                <a:spcPts val="200"/>
              </a:spcAft>
              <a:buClrTx/>
              <a:buSzPct val="100000"/>
              <a:buFont typeface="Arial" pitchFamily="34" charset="0"/>
              <a:buNone/>
              <a:defRPr sz="1400" b="1" i="0" kern="1200">
                <a:solidFill>
                  <a:srgbClr val="0F4DBC"/>
                </a:solidFill>
                <a:latin typeface="SwissReSansOT" pitchFamily="82" charset="0"/>
                <a:ea typeface="+mn-ea"/>
                <a:cs typeface="+mn-cs"/>
              </a:defRPr>
            </a:lvl1pPr>
            <a:lvl2pPr marL="0" indent="0" algn="l" defTabSz="914400" rtl="0" eaLnBrk="1" latinLnBrk="0" hangingPunct="1">
              <a:lnSpc>
                <a:spcPts val="1400"/>
              </a:lnSpc>
              <a:spcBef>
                <a:spcPts val="0"/>
              </a:spcBef>
              <a:buFont typeface="SwissReSans" pitchFamily="34" charset="0"/>
              <a:buNone/>
              <a:defRPr sz="1400" b="0" i="0" kern="1200">
                <a:solidFill>
                  <a:srgbClr val="627D77"/>
                </a:solidFill>
                <a:latin typeface="SwissReSansOT Light" pitchFamily="82" charset="0"/>
                <a:ea typeface="+mn-ea"/>
                <a:cs typeface="+mn-cs"/>
              </a:defRPr>
            </a:lvl2pPr>
            <a:lvl3pPr marL="715963" indent="-271463"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3pPr>
            <a:lvl4pPr marL="985838"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4pPr>
            <a:lvl5pPr marL="1255713"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GB" sz="2800" b="1" i="0" u="none" strike="noStrike" kern="1200" cap="none" spc="-300" normalizeH="0" baseline="0" noProof="0" dirty="0">
                <a:ln>
                  <a:noFill/>
                </a:ln>
                <a:solidFill>
                  <a:srgbClr val="FFFFFF"/>
                </a:solidFill>
                <a:effectLst/>
                <a:uLnTx/>
                <a:uFillTx/>
                <a:latin typeface="SwissReSans Light"/>
                <a:ea typeface="+mn-ea"/>
                <a:cs typeface="+mn-cs"/>
              </a:rPr>
              <a:t>&gt;5,600</a:t>
            </a:r>
            <a:endParaRPr kumimoji="0" lang="en-GB" sz="2800" b="1" i="0" u="none" strike="noStrike" kern="1200" cap="none" spc="-50" normalizeH="0" baseline="0" noProof="0" dirty="0">
              <a:ln>
                <a:noFill/>
              </a:ln>
              <a:solidFill>
                <a:srgbClr val="FFFFFF"/>
              </a:solidFill>
              <a:effectLst/>
              <a:uLnTx/>
              <a:uFillTx/>
              <a:latin typeface="SwissReSans Light"/>
              <a:ea typeface="+mn-ea"/>
              <a:cs typeface="+mn-cs"/>
            </a:endParaRPr>
          </a:p>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GB" b="0" i="0" u="none" strike="noStrike" kern="1200" cap="none" spc="-50" normalizeH="0" baseline="0" noProof="0" dirty="0">
                <a:ln>
                  <a:noFill/>
                </a:ln>
                <a:solidFill>
                  <a:srgbClr val="FFFFFF"/>
                </a:solidFill>
                <a:effectLst/>
                <a:uLnTx/>
                <a:uFillTx/>
                <a:latin typeface="SwissReSans Light"/>
                <a:ea typeface="+mn-ea"/>
                <a:cs typeface="+mn-cs"/>
              </a:rPr>
              <a:t>Wind and solar farms insured</a:t>
            </a:r>
          </a:p>
        </p:txBody>
      </p:sp>
      <p:sp>
        <p:nvSpPr>
          <p:cNvPr id="27" name="Text Placeholder 5">
            <a:extLst>
              <a:ext uri="{FF2B5EF4-FFF2-40B4-BE49-F238E27FC236}">
                <a16:creationId xmlns:a16="http://schemas.microsoft.com/office/drawing/2014/main" id="{32C19812-F9D3-4C6F-9874-F26CB20524FF}"/>
              </a:ext>
            </a:extLst>
          </p:cNvPr>
          <p:cNvSpPr txBox="1">
            <a:spLocks/>
          </p:cNvSpPr>
          <p:nvPr/>
        </p:nvSpPr>
        <p:spPr bwMode="black">
          <a:xfrm>
            <a:off x="9162418" y="5357438"/>
            <a:ext cx="2498956" cy="588115"/>
          </a:xfrm>
          <a:prstGeom prst="rect">
            <a:avLst/>
          </a:prstGeom>
          <a:noFill/>
          <a:ln>
            <a:noFill/>
          </a:ln>
        </p:spPr>
        <p:txBody>
          <a:bodyPr vert="horz" lIns="0" tIns="0" rIns="0" bIns="0" rtlCol="0" anchor="ctr">
            <a:noAutofit/>
          </a:bodyPr>
          <a:lstStyle>
            <a:lvl1pPr marL="0" indent="0" algn="l" defTabSz="914400" rtl="0" eaLnBrk="1" latinLnBrk="0" hangingPunct="1">
              <a:lnSpc>
                <a:spcPts val="1400"/>
              </a:lnSpc>
              <a:spcBef>
                <a:spcPts val="0"/>
              </a:spcBef>
              <a:spcAft>
                <a:spcPts val="200"/>
              </a:spcAft>
              <a:buClrTx/>
              <a:buSzPct val="100000"/>
              <a:buFont typeface="Arial" pitchFamily="34" charset="0"/>
              <a:buNone/>
              <a:defRPr sz="1400" b="1" i="0" kern="1200">
                <a:solidFill>
                  <a:srgbClr val="0F4DBC"/>
                </a:solidFill>
                <a:latin typeface="SwissReSansOT" pitchFamily="82" charset="0"/>
                <a:ea typeface="+mn-ea"/>
                <a:cs typeface="+mn-cs"/>
              </a:defRPr>
            </a:lvl1pPr>
            <a:lvl2pPr marL="0" indent="0" algn="l" defTabSz="914400" rtl="0" eaLnBrk="1" latinLnBrk="0" hangingPunct="1">
              <a:lnSpc>
                <a:spcPts val="1400"/>
              </a:lnSpc>
              <a:spcBef>
                <a:spcPts val="0"/>
              </a:spcBef>
              <a:buFont typeface="SwissReSans" pitchFamily="34" charset="0"/>
              <a:buNone/>
              <a:defRPr sz="1400" b="0" i="0" kern="1200">
                <a:solidFill>
                  <a:srgbClr val="627D77"/>
                </a:solidFill>
                <a:latin typeface="SwissReSansOT Light" pitchFamily="82" charset="0"/>
                <a:ea typeface="+mn-ea"/>
                <a:cs typeface="+mn-cs"/>
              </a:defRPr>
            </a:lvl2pPr>
            <a:lvl3pPr marL="715963" indent="-271463"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3pPr>
            <a:lvl4pPr marL="985838"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4pPr>
            <a:lvl5pPr marL="1255713"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GB" sz="2800" b="1" i="0" u="none" strike="noStrike" kern="1200" cap="none" spc="-300" normalizeH="0" baseline="0" noProof="0" dirty="0">
                <a:ln>
                  <a:noFill/>
                </a:ln>
                <a:solidFill>
                  <a:srgbClr val="FFFFFF"/>
                </a:solidFill>
                <a:effectLst/>
                <a:uLnTx/>
                <a:uFillTx/>
                <a:latin typeface="SwissReSans Light"/>
                <a:ea typeface="+mn-ea"/>
                <a:cs typeface="+mn-cs"/>
              </a:rPr>
              <a:t>&gt;400</a:t>
            </a:r>
            <a:endParaRPr kumimoji="0" lang="en-GB" sz="2800" b="1" i="0" u="none" strike="noStrike" kern="1200" cap="none" spc="-50" normalizeH="0" baseline="0" noProof="0" dirty="0">
              <a:ln>
                <a:noFill/>
              </a:ln>
              <a:solidFill>
                <a:srgbClr val="FFFFFF"/>
              </a:solidFill>
              <a:effectLst/>
              <a:uLnTx/>
              <a:uFillTx/>
              <a:latin typeface="SwissReSans Light"/>
              <a:ea typeface="+mn-ea"/>
              <a:cs typeface="+mn-cs"/>
            </a:endParaRPr>
          </a:p>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GB" b="0" i="0" u="none" strike="noStrike" kern="1200" cap="none" spc="-50" normalizeH="0" baseline="0" noProof="0" dirty="0">
                <a:ln>
                  <a:noFill/>
                </a:ln>
                <a:solidFill>
                  <a:srgbClr val="FFFFFF"/>
                </a:solidFill>
                <a:effectLst/>
                <a:uLnTx/>
                <a:uFillTx/>
                <a:latin typeface="SwissReSans Light"/>
                <a:ea typeface="+mn-ea"/>
                <a:cs typeface="+mn-cs"/>
              </a:rPr>
              <a:t>Dialogue engagements with clients on thermal coal reduction</a:t>
            </a:r>
          </a:p>
        </p:txBody>
      </p:sp>
      <p:sp>
        <p:nvSpPr>
          <p:cNvPr id="28" name="Text Placeholder 5">
            <a:extLst>
              <a:ext uri="{FF2B5EF4-FFF2-40B4-BE49-F238E27FC236}">
                <a16:creationId xmlns:a16="http://schemas.microsoft.com/office/drawing/2014/main" id="{DFE53E16-2A33-401D-B150-77E189C62DF0}"/>
              </a:ext>
            </a:extLst>
          </p:cNvPr>
          <p:cNvSpPr txBox="1">
            <a:spLocks/>
          </p:cNvSpPr>
          <p:nvPr/>
        </p:nvSpPr>
        <p:spPr bwMode="black">
          <a:xfrm>
            <a:off x="9144000" y="2603204"/>
            <a:ext cx="2535792" cy="588115"/>
          </a:xfrm>
          <a:prstGeom prst="rect">
            <a:avLst/>
          </a:prstGeom>
          <a:noFill/>
          <a:ln>
            <a:noFill/>
          </a:ln>
        </p:spPr>
        <p:txBody>
          <a:bodyPr vert="horz" lIns="0" tIns="0" rIns="0" bIns="0" rtlCol="0" anchor="ctr">
            <a:noAutofit/>
          </a:bodyPr>
          <a:lstStyle>
            <a:lvl1pPr marL="0" indent="0" algn="l" defTabSz="914400" rtl="0" eaLnBrk="1" latinLnBrk="0" hangingPunct="1">
              <a:lnSpc>
                <a:spcPts val="1400"/>
              </a:lnSpc>
              <a:spcBef>
                <a:spcPts val="0"/>
              </a:spcBef>
              <a:spcAft>
                <a:spcPts val="200"/>
              </a:spcAft>
              <a:buClrTx/>
              <a:buSzPct val="100000"/>
              <a:buFont typeface="Arial" pitchFamily="34" charset="0"/>
              <a:buNone/>
              <a:defRPr sz="1400" b="1" i="0" kern="1200">
                <a:solidFill>
                  <a:srgbClr val="0F4DBC"/>
                </a:solidFill>
                <a:latin typeface="SwissReSansOT" pitchFamily="82" charset="0"/>
                <a:ea typeface="+mn-ea"/>
                <a:cs typeface="+mn-cs"/>
              </a:defRPr>
            </a:lvl1pPr>
            <a:lvl2pPr marL="0" indent="0" algn="l" defTabSz="914400" rtl="0" eaLnBrk="1" latinLnBrk="0" hangingPunct="1">
              <a:lnSpc>
                <a:spcPts val="1400"/>
              </a:lnSpc>
              <a:spcBef>
                <a:spcPts val="0"/>
              </a:spcBef>
              <a:buFont typeface="SwissReSans" pitchFamily="34" charset="0"/>
              <a:buNone/>
              <a:defRPr sz="1400" b="0" i="0" kern="1200">
                <a:solidFill>
                  <a:srgbClr val="627D77"/>
                </a:solidFill>
                <a:latin typeface="SwissReSansOT Light" pitchFamily="82" charset="0"/>
                <a:ea typeface="+mn-ea"/>
                <a:cs typeface="+mn-cs"/>
              </a:defRPr>
            </a:lvl2pPr>
            <a:lvl3pPr marL="715963" indent="-271463"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3pPr>
            <a:lvl4pPr marL="985838"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4pPr>
            <a:lvl5pPr marL="1255713" indent="-269875" algn="l" defTabSz="914400" rtl="0" eaLnBrk="1" latinLnBrk="0" hangingPunct="1">
              <a:lnSpc>
                <a:spcPts val="1400"/>
              </a:lnSpc>
              <a:spcBef>
                <a:spcPts val="1000"/>
              </a:spcBef>
              <a:buFont typeface="SwissReSans" pitchFamily="34" charset="0"/>
              <a:buChar char="–"/>
              <a:defRPr sz="1400" b="0" i="0" kern="1200">
                <a:solidFill>
                  <a:srgbClr val="283E36"/>
                </a:solidFill>
                <a:latin typeface="SwissReSansOT Light" pitchFamily="8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GB" sz="2800" b="1" i="0" u="none" strike="noStrike" kern="1200" cap="none" spc="-300" normalizeH="0" baseline="0" noProof="0" dirty="0">
                <a:ln>
                  <a:noFill/>
                </a:ln>
                <a:solidFill>
                  <a:srgbClr val="FFFFFF"/>
                </a:solidFill>
                <a:effectLst/>
                <a:uLnTx/>
                <a:uFillTx/>
                <a:latin typeface="SwissReSans Light"/>
                <a:ea typeface="+mn-ea"/>
                <a:cs typeface="+mn-cs"/>
              </a:rPr>
              <a:t>USD 10.7bn</a:t>
            </a:r>
            <a:endParaRPr kumimoji="0" lang="en-GB" sz="2800" b="1" i="0" u="none" strike="noStrike" kern="1200" cap="none" spc="-50" normalizeH="0" baseline="0" noProof="0" dirty="0">
              <a:ln>
                <a:noFill/>
              </a:ln>
              <a:solidFill>
                <a:srgbClr val="FFFFFF"/>
              </a:solidFill>
              <a:effectLst/>
              <a:uLnTx/>
              <a:uFillTx/>
              <a:latin typeface="SwissReSans Light"/>
              <a:ea typeface="+mn-ea"/>
              <a:cs typeface="+mn-cs"/>
            </a:endParaRPr>
          </a:p>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US" b="0" i="0" u="none" strike="noStrike" kern="1200" cap="none" spc="-50" normalizeH="0" baseline="0" noProof="0" dirty="0">
                <a:ln>
                  <a:noFill/>
                </a:ln>
                <a:solidFill>
                  <a:srgbClr val="FFFFFF"/>
                </a:solidFill>
                <a:effectLst/>
                <a:uLnTx/>
                <a:uFillTx/>
                <a:latin typeface="SwissReSans Light"/>
                <a:ea typeface="+mn-ea"/>
                <a:cs typeface="+mn-cs"/>
              </a:rPr>
              <a:t>Total amount of climate protection </a:t>
            </a:r>
          </a:p>
          <a:p>
            <a:pPr marL="0" marR="0" lvl="0" indent="0" algn="ctr" defTabSz="914400" rtl="0" eaLnBrk="1" fontAlgn="auto" latinLnBrk="0" hangingPunct="1">
              <a:lnSpc>
                <a:spcPts val="1400"/>
              </a:lnSpc>
              <a:spcBef>
                <a:spcPts val="0"/>
              </a:spcBef>
              <a:spcAft>
                <a:spcPts val="200"/>
              </a:spcAft>
              <a:buClrTx/>
              <a:buSzPct val="100000"/>
              <a:buFont typeface="Arial" pitchFamily="34" charset="0"/>
              <a:buNone/>
              <a:tabLst/>
              <a:defRPr/>
            </a:pPr>
            <a:r>
              <a:rPr kumimoji="0" lang="en-US" b="0" i="0" u="none" strike="noStrike" kern="1200" cap="none" spc="-50" normalizeH="0" baseline="0" noProof="0" dirty="0">
                <a:ln>
                  <a:noFill/>
                </a:ln>
                <a:solidFill>
                  <a:srgbClr val="FFFFFF"/>
                </a:solidFill>
                <a:effectLst/>
                <a:uLnTx/>
                <a:uFillTx/>
                <a:latin typeface="SwissReSans Light"/>
                <a:ea typeface="+mn-ea"/>
                <a:cs typeface="+mn-cs"/>
              </a:rPr>
              <a:t>offered to (sub-)sovereigns</a:t>
            </a:r>
          </a:p>
        </p:txBody>
      </p:sp>
      <p:sp>
        <p:nvSpPr>
          <p:cNvPr id="29" name="Isosceles Triangle 28">
            <a:extLst>
              <a:ext uri="{FF2B5EF4-FFF2-40B4-BE49-F238E27FC236}">
                <a16:creationId xmlns:a16="http://schemas.microsoft.com/office/drawing/2014/main" id="{24A13E65-2C36-4F2F-ABEA-1B45DE3ADAE6}"/>
              </a:ext>
            </a:extLst>
          </p:cNvPr>
          <p:cNvSpPr/>
          <p:nvPr/>
        </p:nvSpPr>
        <p:spPr>
          <a:xfrm rot="5400000">
            <a:off x="6722467" y="3990952"/>
            <a:ext cx="4009179" cy="454916"/>
          </a:xfrm>
          <a:prstGeom prst="triangle">
            <a:avLst>
              <a:gd name="adj" fmla="val 50641"/>
            </a:avLst>
          </a:prstGeom>
          <a:solidFill>
            <a:srgbClr val="006E73">
              <a:alpha val="30196"/>
            </a:srgbClr>
          </a:solidFill>
          <a:ln w="9525" cap="flat" cmpd="sng" algn="ctr">
            <a:solidFill>
              <a:srgbClr val="006E7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1600" dirty="0">
              <a:solidFill>
                <a:srgbClr val="006E73"/>
              </a:solidFill>
              <a:latin typeface="SwissReSans Light" panose="020B0504020202020204" pitchFamily="34" charset="0"/>
            </a:endParaRPr>
          </a:p>
        </p:txBody>
      </p:sp>
      <p:pic>
        <p:nvPicPr>
          <p:cNvPr id="30" name="Graphic 29">
            <a:extLst>
              <a:ext uri="{FF2B5EF4-FFF2-40B4-BE49-F238E27FC236}">
                <a16:creationId xmlns:a16="http://schemas.microsoft.com/office/drawing/2014/main" id="{C13E265C-6D61-4EFC-AAB2-D3B8F31B0AB3}"/>
              </a:ext>
            </a:extLst>
          </p:cNvPr>
          <p:cNvPicPr>
            <a:picLocks noChangeAspect="1"/>
          </p:cNvPicPr>
          <p:nvPr>
            <p:custDataLst>
              <p:tags r:id="rId1"/>
            </p:custDataLst>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bwMode="gray">
          <a:xfrm>
            <a:off x="4441929" y="3850948"/>
            <a:ext cx="540000" cy="540000"/>
          </a:xfrm>
          <a:prstGeom prst="rect">
            <a:avLst/>
          </a:prstGeom>
        </p:spPr>
      </p:pic>
      <p:pic>
        <p:nvPicPr>
          <p:cNvPr id="31" name="Graphic 30">
            <a:extLst>
              <a:ext uri="{FF2B5EF4-FFF2-40B4-BE49-F238E27FC236}">
                <a16:creationId xmlns:a16="http://schemas.microsoft.com/office/drawing/2014/main" id="{A2A25EE2-703F-4256-A1D5-292293542307}"/>
              </a:ext>
            </a:extLst>
          </p:cNvPr>
          <p:cNvPicPr>
            <a:picLocks noChangeAspect="1"/>
          </p:cNvPicPr>
          <p:nvPr>
            <p:custDataLst>
              <p:tags r:id="rId2"/>
            </p:custDataLst>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bwMode="gray">
          <a:xfrm>
            <a:off x="4441929" y="2516051"/>
            <a:ext cx="540000" cy="540000"/>
          </a:xfrm>
          <a:prstGeom prst="rect">
            <a:avLst/>
          </a:prstGeom>
        </p:spPr>
      </p:pic>
      <p:pic>
        <p:nvPicPr>
          <p:cNvPr id="33" name="Picture 32">
            <a:extLst>
              <a:ext uri="{FF2B5EF4-FFF2-40B4-BE49-F238E27FC236}">
                <a16:creationId xmlns:a16="http://schemas.microsoft.com/office/drawing/2014/main" id="{A649C2C6-917B-4873-81AF-2E8C798E5833}"/>
              </a:ext>
            </a:extLst>
          </p:cNvPr>
          <p:cNvPicPr>
            <a:picLocks noChangeAspect="1"/>
          </p:cNvPicPr>
          <p:nvPr/>
        </p:nvPicPr>
        <p:blipFill>
          <a:blip r:embed="rId14"/>
          <a:stretch>
            <a:fillRect/>
          </a:stretch>
        </p:blipFill>
        <p:spPr>
          <a:xfrm>
            <a:off x="2191386" y="4659115"/>
            <a:ext cx="923510" cy="932565"/>
          </a:xfrm>
          <a:prstGeom prst="rect">
            <a:avLst/>
          </a:prstGeom>
        </p:spPr>
      </p:pic>
      <p:sp>
        <p:nvSpPr>
          <p:cNvPr id="35" name="Rectangle 34">
            <a:extLst>
              <a:ext uri="{FF2B5EF4-FFF2-40B4-BE49-F238E27FC236}">
                <a16:creationId xmlns:a16="http://schemas.microsoft.com/office/drawing/2014/main" id="{B824A231-CFC6-4847-A8EF-148C6FDED5FA}"/>
              </a:ext>
            </a:extLst>
          </p:cNvPr>
          <p:cNvSpPr/>
          <p:nvPr/>
        </p:nvSpPr>
        <p:spPr>
          <a:xfrm>
            <a:off x="4279900" y="1807444"/>
            <a:ext cx="3120804"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Initiatives</a:t>
            </a:r>
          </a:p>
        </p:txBody>
      </p:sp>
      <p:sp>
        <p:nvSpPr>
          <p:cNvPr id="37" name="Isosceles Triangle 36">
            <a:extLst>
              <a:ext uri="{FF2B5EF4-FFF2-40B4-BE49-F238E27FC236}">
                <a16:creationId xmlns:a16="http://schemas.microsoft.com/office/drawing/2014/main" id="{B817C51B-EA2A-4DB9-A2BD-6E2AE1C5A891}"/>
              </a:ext>
            </a:extLst>
          </p:cNvPr>
          <p:cNvSpPr/>
          <p:nvPr/>
        </p:nvSpPr>
        <p:spPr>
          <a:xfrm rot="5400000">
            <a:off x="1804269" y="3990952"/>
            <a:ext cx="4009179" cy="454916"/>
          </a:xfrm>
          <a:prstGeom prst="triangle">
            <a:avLst>
              <a:gd name="adj" fmla="val 50641"/>
            </a:avLst>
          </a:prstGeom>
          <a:solidFill>
            <a:srgbClr val="006E73">
              <a:alpha val="30196"/>
            </a:srgbClr>
          </a:solidFill>
          <a:ln w="9525" cap="flat" cmpd="sng" algn="ctr">
            <a:solidFill>
              <a:srgbClr val="006E7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1600" dirty="0">
              <a:solidFill>
                <a:srgbClr val="006E73"/>
              </a:solidFill>
              <a:latin typeface="SwissReSans Light" panose="020B0504020202020204" pitchFamily="34" charset="0"/>
            </a:endParaRPr>
          </a:p>
        </p:txBody>
      </p:sp>
    </p:spTree>
    <p:extLst>
      <p:ext uri="{BB962C8B-B14F-4D97-AF65-F5344CB8AC3E}">
        <p14:creationId xmlns:p14="http://schemas.microsoft.com/office/powerpoint/2010/main" val="2142585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799" y="454849"/>
            <a:ext cx="822956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rPr>
              <a:t>Conclusions &amp; Taking Action </a:t>
            </a:r>
            <a:endParaRPr kumimoji="0" lang="en-GB" sz="36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2" name="Content Placeholder 1">
            <a:extLst>
              <a:ext uri="{FF2B5EF4-FFF2-40B4-BE49-F238E27FC236}">
                <a16:creationId xmlns:a16="http://schemas.microsoft.com/office/drawing/2014/main" id="{82C9784F-BE2E-442B-A573-8C76F9ECB596}"/>
              </a:ext>
            </a:extLst>
          </p:cNvPr>
          <p:cNvSpPr txBox="1">
            <a:spLocks/>
          </p:cNvSpPr>
          <p:nvPr/>
        </p:nvSpPr>
        <p:spPr>
          <a:xfrm>
            <a:off x="1828799" y="1672372"/>
            <a:ext cx="10026351" cy="2770949"/>
          </a:xfrm>
          <a:prstGeom prst="rect">
            <a:avLst/>
          </a:prstGeom>
          <a:solidFill>
            <a:srgbClr val="006E73">
              <a:alpha val="30196"/>
            </a:srgbClr>
          </a:solidFill>
        </p:spPr>
        <p:txBody>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98525" indent="0">
              <a:spcBef>
                <a:spcPts val="400"/>
              </a:spcBef>
              <a:spcAft>
                <a:spcPts val="400"/>
              </a:spcAft>
              <a:buFont typeface="Arial" pitchFamily="34" charset="0"/>
              <a:buNone/>
            </a:pPr>
            <a:r>
              <a:rPr lang="en-GB" sz="2400" b="1" dirty="0">
                <a:latin typeface="SwissReSans Light" panose="020B0504020202020204" pitchFamily="34" charset="0"/>
              </a:rPr>
              <a:t>WHY</a:t>
            </a:r>
          </a:p>
          <a:p>
            <a:pPr marL="898525" indent="0">
              <a:spcBef>
                <a:spcPts val="400"/>
              </a:spcBef>
              <a:spcAft>
                <a:spcPts val="400"/>
              </a:spcAft>
              <a:buNone/>
            </a:pPr>
            <a:r>
              <a:rPr lang="en-GB" b="1" dirty="0">
                <a:latin typeface="SwissReSans Light" panose="020B0504020202020204" pitchFamily="34" charset="0"/>
              </a:rPr>
              <a:t>Insurability</a:t>
            </a:r>
            <a:r>
              <a:rPr lang="en-GB" dirty="0">
                <a:latin typeface="SwissReSans Light" panose="020B0504020202020204" pitchFamily="34" charset="0"/>
              </a:rPr>
              <a:t>: increased frequency and severity of events leads to increased claims costs, which in turn, leads to increased premiums and market contraction, which challenges affordability and access to insurance. </a:t>
            </a:r>
          </a:p>
          <a:p>
            <a:pPr marL="898525" indent="0">
              <a:spcBef>
                <a:spcPts val="400"/>
              </a:spcBef>
              <a:spcAft>
                <a:spcPts val="400"/>
              </a:spcAft>
              <a:buFont typeface="Arial" pitchFamily="34" charset="0"/>
              <a:buNone/>
            </a:pPr>
            <a:r>
              <a:rPr lang="en-GB" b="1" dirty="0">
                <a:latin typeface="SwissReSans Light" panose="020B0504020202020204" pitchFamily="34" charset="0"/>
              </a:rPr>
              <a:t>Growth</a:t>
            </a:r>
            <a:r>
              <a:rPr lang="en-GB" dirty="0">
                <a:latin typeface="SwissReSans Light" panose="020B0504020202020204" pitchFamily="34" charset="0"/>
              </a:rPr>
              <a:t>: new problems and new opportunities – which can be supported by insurance and risk transfer solutions. </a:t>
            </a:r>
          </a:p>
          <a:p>
            <a:pPr marL="898525" indent="0">
              <a:spcBef>
                <a:spcPts val="400"/>
              </a:spcBef>
              <a:spcAft>
                <a:spcPts val="400"/>
              </a:spcAft>
              <a:buFont typeface="Arial" pitchFamily="34" charset="0"/>
              <a:buNone/>
            </a:pPr>
            <a:r>
              <a:rPr lang="en-GB" b="1" dirty="0">
                <a:latin typeface="SwissReSans Light" panose="020B0504020202020204" pitchFamily="34" charset="0"/>
              </a:rPr>
              <a:t>Longevity</a:t>
            </a:r>
            <a:r>
              <a:rPr lang="en-GB" dirty="0">
                <a:latin typeface="SwissReSans Light" panose="020B0504020202020204" pitchFamily="34" charset="0"/>
              </a:rPr>
              <a:t>: integrated sustainable practices make companies more attractive to investors, consumers and partners</a:t>
            </a:r>
            <a:br>
              <a:rPr lang="en-GB" dirty="0">
                <a:latin typeface="SwissReSans Light" panose="020B0504020202020204" pitchFamily="34" charset="0"/>
              </a:rPr>
            </a:br>
            <a:endParaRPr lang="en-GB" dirty="0">
              <a:latin typeface="SwissReSans Light" panose="020B0504020202020204" pitchFamily="34" charset="0"/>
            </a:endParaRPr>
          </a:p>
        </p:txBody>
      </p:sp>
      <p:sp>
        <p:nvSpPr>
          <p:cNvPr id="33" name="Content Placeholder 1">
            <a:extLst>
              <a:ext uri="{FF2B5EF4-FFF2-40B4-BE49-F238E27FC236}">
                <a16:creationId xmlns:a16="http://schemas.microsoft.com/office/drawing/2014/main" id="{5B29325B-9C39-41B8-A18F-3A9ED940C25D}"/>
              </a:ext>
            </a:extLst>
          </p:cNvPr>
          <p:cNvSpPr txBox="1">
            <a:spLocks/>
          </p:cNvSpPr>
          <p:nvPr/>
        </p:nvSpPr>
        <p:spPr bwMode="black">
          <a:xfrm>
            <a:off x="1835726" y="4495800"/>
            <a:ext cx="10070021" cy="1907351"/>
          </a:xfrm>
          <a:prstGeom prst="rect">
            <a:avLst/>
          </a:prstGeom>
          <a:solidFill>
            <a:srgbClr val="D0D8D6"/>
          </a:solidFill>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92188" indent="0">
              <a:spcBef>
                <a:spcPts val="600"/>
              </a:spcBef>
              <a:spcAft>
                <a:spcPts val="400"/>
              </a:spcAft>
              <a:buNone/>
            </a:pPr>
            <a:r>
              <a:rPr lang="en-GB" sz="2400" b="1" dirty="0">
                <a:latin typeface="SwissReSans Light" panose="020B0504020202020204" pitchFamily="34" charset="0"/>
              </a:rPr>
              <a:t>HOW</a:t>
            </a:r>
          </a:p>
          <a:p>
            <a:pPr marL="992188" indent="0">
              <a:spcBef>
                <a:spcPts val="400"/>
              </a:spcBef>
              <a:spcAft>
                <a:spcPts val="1200"/>
              </a:spcAft>
              <a:buNone/>
            </a:pPr>
            <a:r>
              <a:rPr lang="en-GB" b="1" dirty="0">
                <a:latin typeface="SwissReSans Light" panose="020B0504020202020204" pitchFamily="34" charset="0"/>
              </a:rPr>
              <a:t>Avoid</a:t>
            </a:r>
            <a:r>
              <a:rPr lang="en-GB" dirty="0">
                <a:latin typeface="SwissReSans Light" panose="020B0504020202020204" pitchFamily="34" charset="0"/>
              </a:rPr>
              <a:t> harmful and unsustainable practices</a:t>
            </a:r>
          </a:p>
          <a:p>
            <a:pPr marL="992188" indent="0">
              <a:spcBef>
                <a:spcPts val="400"/>
              </a:spcBef>
              <a:spcAft>
                <a:spcPts val="1200"/>
              </a:spcAft>
              <a:buNone/>
            </a:pPr>
            <a:r>
              <a:rPr lang="en-GB" b="1" dirty="0">
                <a:latin typeface="SwissReSans Light" panose="020B0504020202020204" pitchFamily="34" charset="0"/>
              </a:rPr>
              <a:t>Provide</a:t>
            </a:r>
            <a:r>
              <a:rPr lang="en-GB" dirty="0">
                <a:latin typeface="SwissReSans Light" panose="020B0504020202020204" pitchFamily="34" charset="0"/>
              </a:rPr>
              <a:t> products and solutions that support sustainable outcomes and build resilience </a:t>
            </a:r>
          </a:p>
          <a:p>
            <a:pPr marL="992188" indent="0">
              <a:spcBef>
                <a:spcPts val="400"/>
              </a:spcBef>
              <a:spcAft>
                <a:spcPts val="1200"/>
              </a:spcAft>
              <a:buNone/>
            </a:pPr>
            <a:r>
              <a:rPr lang="en-GB" b="1" dirty="0">
                <a:latin typeface="SwissReSans Light" panose="020B0504020202020204" pitchFamily="34" charset="0"/>
              </a:rPr>
              <a:t>Reduce</a:t>
            </a:r>
            <a:r>
              <a:rPr lang="en-GB" dirty="0">
                <a:latin typeface="SwissReSans Light" panose="020B0504020202020204" pitchFamily="34" charset="0"/>
              </a:rPr>
              <a:t> and remove your own carbon emissions </a:t>
            </a:r>
          </a:p>
        </p:txBody>
      </p:sp>
      <p:pic>
        <p:nvPicPr>
          <p:cNvPr id="34" name="Graphic 33" descr="Piggy Bank">
            <a:extLst>
              <a:ext uri="{FF2B5EF4-FFF2-40B4-BE49-F238E27FC236}">
                <a16:creationId xmlns:a16="http://schemas.microsoft.com/office/drawing/2014/main" id="{3EC063BA-71A7-4CA6-96C5-148E99D761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8087" y="3723000"/>
            <a:ext cx="468000" cy="468000"/>
          </a:xfrm>
          <a:prstGeom prst="rect">
            <a:avLst/>
          </a:prstGeom>
        </p:spPr>
      </p:pic>
      <p:pic>
        <p:nvPicPr>
          <p:cNvPr id="35" name="Graphic 34" descr="Users">
            <a:extLst>
              <a:ext uri="{FF2B5EF4-FFF2-40B4-BE49-F238E27FC236}">
                <a16:creationId xmlns:a16="http://schemas.microsoft.com/office/drawing/2014/main" id="{27FFE403-9492-48E8-A871-4BA82DD80BD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48087" y="2214040"/>
            <a:ext cx="468000" cy="468000"/>
          </a:xfrm>
          <a:prstGeom prst="rect">
            <a:avLst/>
          </a:prstGeom>
        </p:spPr>
      </p:pic>
      <p:pic>
        <p:nvPicPr>
          <p:cNvPr id="36" name="Graphic 35" descr="Bar graph with upward trend">
            <a:extLst>
              <a:ext uri="{FF2B5EF4-FFF2-40B4-BE49-F238E27FC236}">
                <a16:creationId xmlns:a16="http://schemas.microsoft.com/office/drawing/2014/main" id="{C6B90A73-3871-41C5-BDC2-6FBEFFDA610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048087" y="2968520"/>
            <a:ext cx="468000" cy="468000"/>
          </a:xfrm>
          <a:prstGeom prst="rect">
            <a:avLst/>
          </a:prstGeom>
        </p:spPr>
      </p:pic>
      <p:pic>
        <p:nvPicPr>
          <p:cNvPr id="37" name="Graphic 36" descr="No sign">
            <a:extLst>
              <a:ext uri="{FF2B5EF4-FFF2-40B4-BE49-F238E27FC236}">
                <a16:creationId xmlns:a16="http://schemas.microsoft.com/office/drawing/2014/main" id="{A59AF413-0F86-4DA4-AF91-3EBE52F1F93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48087" y="4866000"/>
            <a:ext cx="468000" cy="468000"/>
          </a:xfrm>
          <a:prstGeom prst="rect">
            <a:avLst/>
          </a:prstGeom>
        </p:spPr>
      </p:pic>
      <p:pic>
        <p:nvPicPr>
          <p:cNvPr id="38" name="Graphic 37" descr="Recycle sign">
            <a:extLst>
              <a:ext uri="{FF2B5EF4-FFF2-40B4-BE49-F238E27FC236}">
                <a16:creationId xmlns:a16="http://schemas.microsoft.com/office/drawing/2014/main" id="{8B8920A8-EBB9-423C-8013-EB14F4973EC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048087" y="5856600"/>
            <a:ext cx="468000" cy="468000"/>
          </a:xfrm>
          <a:prstGeom prst="rect">
            <a:avLst/>
          </a:prstGeom>
        </p:spPr>
      </p:pic>
      <p:pic>
        <p:nvPicPr>
          <p:cNvPr id="39" name="Graphic 38" descr="Lightbulb and gear">
            <a:extLst>
              <a:ext uri="{FF2B5EF4-FFF2-40B4-BE49-F238E27FC236}">
                <a16:creationId xmlns:a16="http://schemas.microsoft.com/office/drawing/2014/main" id="{DCACABC2-0E7D-46B0-8ECC-65D4C796790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048087" y="5334000"/>
            <a:ext cx="468000" cy="468000"/>
          </a:xfrm>
          <a:prstGeom prst="rect">
            <a:avLst/>
          </a:prstGeom>
        </p:spPr>
      </p:pic>
    </p:spTree>
    <p:extLst>
      <p:ext uri="{BB962C8B-B14F-4D97-AF65-F5344CB8AC3E}">
        <p14:creationId xmlns:p14="http://schemas.microsoft.com/office/powerpoint/2010/main" val="3048222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283E36"/>
              </a:solidFill>
              <a:effectLst/>
              <a:uLnTx/>
              <a:uFillTx/>
              <a:latin typeface="SwissReSans" panose="020B0604020202020204" pitchFamily="34" charset="0"/>
              <a:ea typeface="+mn-ea"/>
              <a:cs typeface="+mn-cs"/>
            </a:endParaRPr>
          </a:p>
        </p:txBody>
      </p:sp>
      <p:sp>
        <p:nvSpPr>
          <p:cNvPr id="2" name="Title 1"/>
          <p:cNvSpPr>
            <a:spLocks noGrp="1"/>
          </p:cNvSpPr>
          <p:nvPr>
            <p:ph type="title"/>
          </p:nvPr>
        </p:nvSpPr>
        <p:spPr/>
        <p:txBody>
          <a:bodyPr/>
          <a:lstStyle/>
          <a:p>
            <a:r>
              <a:rPr lang="en-GB" dirty="0">
                <a:solidFill>
                  <a:schemeClr val="tx1"/>
                </a:solidFill>
              </a:rPr>
              <a:t>Legal notice</a:t>
            </a:r>
          </a:p>
        </p:txBody>
      </p:sp>
      <p:sp>
        <p:nvSpPr>
          <p:cNvPr id="4" name="Text Placeholder 3"/>
          <p:cNvSpPr>
            <a:spLocks noGrp="1"/>
          </p:cNvSpPr>
          <p:nvPr>
            <p:ph idx="4294967295"/>
          </p:nvPr>
        </p:nvSpPr>
        <p:spPr>
          <a:xfrm>
            <a:off x="695325" y="1628775"/>
            <a:ext cx="7488907" cy="4392613"/>
          </a:xfrm>
        </p:spPr>
        <p:txBody>
          <a:bodyPr anchor="b"/>
          <a:lstStyle/>
          <a:p>
            <a:pPr marL="0" indent="0">
              <a:buNone/>
            </a:pPr>
            <a:r>
              <a:rPr lang="en-GB" sz="1200" dirty="0">
                <a:latin typeface="+mn-lt"/>
              </a:rPr>
              <a:t>©2021 Swiss Re. All rights reserved. You may use this presentation for private or internal purposes but note that any copyright or other proprietary notices must not be removed. You are not permitted to create any modifications or derivative works of this presentation, or to use it for commercial or other public purposes, without the prior written permission of Swiss Re.</a:t>
            </a:r>
          </a:p>
          <a:p>
            <a:pPr marL="0" indent="0">
              <a:buNone/>
            </a:pPr>
            <a:r>
              <a:rPr lang="en-GB" sz="1200" dirty="0">
                <a:latin typeface="+mn-lt"/>
              </a:rPr>
              <a:t>The information and opinions contained in the presentation are provided as at the date of the presentation and may change. Although the information used was taken from reliable sources, Swiss Re does not accept any responsibility for its accuracy or comprehensiveness or its updating. All liability for the accuracy and completeness of the information or for any damage or loss resulting from its use is expressly excluded. </a:t>
            </a:r>
          </a:p>
        </p:txBody>
      </p:sp>
    </p:spTree>
    <p:extLst>
      <p:ext uri="{BB962C8B-B14F-4D97-AF65-F5344CB8AC3E}">
        <p14:creationId xmlns:p14="http://schemas.microsoft.com/office/powerpoint/2010/main" val="1000178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CE444-63C9-469D-AD13-AA869042686C}"/>
              </a:ext>
            </a:extLst>
          </p:cNvPr>
          <p:cNvSpPr>
            <a:spLocks noGrp="1"/>
          </p:cNvSpPr>
          <p:nvPr>
            <p:ph type="title"/>
          </p:nvPr>
        </p:nvSpPr>
        <p:spPr>
          <a:xfrm>
            <a:off x="914400" y="609600"/>
            <a:ext cx="10363200" cy="457200"/>
          </a:xfrm>
        </p:spPr>
        <p:txBody>
          <a:bodyPr/>
          <a:lstStyle/>
          <a:p>
            <a:pPr algn="l"/>
            <a:r>
              <a:rPr lang="en-GB" sz="3200" dirty="0"/>
              <a:t>CPD Questions</a:t>
            </a:r>
          </a:p>
        </p:txBody>
      </p:sp>
      <p:sp>
        <p:nvSpPr>
          <p:cNvPr id="4" name="Slide Number Placeholder 3">
            <a:extLst>
              <a:ext uri="{FF2B5EF4-FFF2-40B4-BE49-F238E27FC236}">
                <a16:creationId xmlns:a16="http://schemas.microsoft.com/office/drawing/2014/main" id="{7AA75FC4-3B0D-47D0-B844-E05260E730CE}"/>
              </a:ext>
            </a:extLst>
          </p:cNvPr>
          <p:cNvSpPr>
            <a:spLocks noGrp="1"/>
          </p:cNvSpPr>
          <p:nvPr>
            <p:ph type="sldNum" sz="quarter" idx="12"/>
          </p:nvPr>
        </p:nvSpPr>
        <p:spPr/>
        <p:txBody>
          <a:bodyPr/>
          <a:lstStyle/>
          <a:p>
            <a:pPr>
              <a:defRPr/>
            </a:pPr>
            <a:fld id="{2EF8FD5A-4369-451A-AE4B-9EB0FD82F618}" type="slidenum">
              <a:rPr lang="en-GB" smtClean="0"/>
              <a:pPr>
                <a:defRPr/>
              </a:pPr>
              <a:t>16</a:t>
            </a:fld>
            <a:endParaRPr lang="en-GB"/>
          </a:p>
        </p:txBody>
      </p:sp>
      <p:sp>
        <p:nvSpPr>
          <p:cNvPr id="6" name="TextBox 5">
            <a:extLst>
              <a:ext uri="{FF2B5EF4-FFF2-40B4-BE49-F238E27FC236}">
                <a16:creationId xmlns:a16="http://schemas.microsoft.com/office/drawing/2014/main" id="{ED110F9D-7E63-43CD-BA5C-06D325B25175}"/>
              </a:ext>
            </a:extLst>
          </p:cNvPr>
          <p:cNvSpPr txBox="1"/>
          <p:nvPr/>
        </p:nvSpPr>
        <p:spPr>
          <a:xfrm>
            <a:off x="914400" y="1480946"/>
            <a:ext cx="4953001" cy="2677656"/>
          </a:xfrm>
          <a:prstGeom prst="rect">
            <a:avLst/>
          </a:prstGeom>
          <a:noFill/>
        </p:spPr>
        <p:txBody>
          <a:bodyPr wrap="square">
            <a:spAutoFit/>
          </a:bodyPr>
          <a:lstStyle/>
          <a:p>
            <a:pPr lvl="0"/>
            <a:r>
              <a:rPr lang="en-GB" sz="1400" b="1" dirty="0">
                <a:solidFill>
                  <a:schemeClr val="tx2"/>
                </a:solidFill>
                <a:latin typeface="+mj-lt"/>
              </a:rPr>
              <a:t>What percentage of global GDP is dependent on biodiversity and ecosystem services? </a:t>
            </a:r>
          </a:p>
          <a:p>
            <a:pPr marL="352425" lvl="0" indent="-352425">
              <a:buFont typeface="+mj-lt"/>
              <a:buAutoNum type="alphaLcParenR"/>
              <a:tabLst>
                <a:tab pos="352425" algn="l"/>
              </a:tabLst>
            </a:pPr>
            <a:r>
              <a:rPr lang="en-GB" sz="1400" dirty="0">
                <a:latin typeface="+mj-lt"/>
              </a:rPr>
              <a:t>40%</a:t>
            </a:r>
          </a:p>
          <a:p>
            <a:pPr marL="352425" lvl="0" indent="-352425">
              <a:buFont typeface="+mj-lt"/>
              <a:buAutoNum type="alphaLcParenR"/>
              <a:tabLst>
                <a:tab pos="352425" algn="l"/>
              </a:tabLst>
            </a:pPr>
            <a:r>
              <a:rPr lang="en-GB" sz="1400" dirty="0">
                <a:latin typeface="+mj-lt"/>
              </a:rPr>
              <a:t>55%</a:t>
            </a:r>
          </a:p>
          <a:p>
            <a:pPr marL="352425" lvl="0" indent="-352425">
              <a:buFont typeface="+mj-lt"/>
              <a:buAutoNum type="alphaLcParenR"/>
              <a:tabLst>
                <a:tab pos="352425" algn="l"/>
              </a:tabLst>
            </a:pPr>
            <a:r>
              <a:rPr lang="en-GB" sz="1400" dirty="0">
                <a:latin typeface="+mj-lt"/>
              </a:rPr>
              <a:t>75%</a:t>
            </a:r>
          </a:p>
          <a:p>
            <a:pPr lvl="0">
              <a:tabLst>
                <a:tab pos="352425" algn="l"/>
              </a:tabLst>
            </a:pPr>
            <a:r>
              <a:rPr lang="en-GB" sz="1400" i="1" dirty="0">
                <a:solidFill>
                  <a:srgbClr val="FF0000"/>
                </a:solidFill>
                <a:latin typeface="+mj-lt"/>
              </a:rPr>
              <a:t>Answer = b) 55%</a:t>
            </a:r>
          </a:p>
          <a:p>
            <a:pPr lvl="0">
              <a:tabLst>
                <a:tab pos="352425" algn="l"/>
              </a:tabLst>
            </a:pPr>
            <a:endParaRPr lang="en-GB" sz="1400" dirty="0">
              <a:latin typeface="+mj-lt"/>
            </a:endParaRPr>
          </a:p>
          <a:p>
            <a:pPr lvl="0">
              <a:tabLst>
                <a:tab pos="352425" algn="l"/>
              </a:tabLst>
            </a:pPr>
            <a:r>
              <a:rPr lang="en-GB" sz="1400" b="1" dirty="0">
                <a:solidFill>
                  <a:schemeClr val="tx2"/>
                </a:solidFill>
                <a:latin typeface="+mj-lt"/>
              </a:rPr>
              <a:t>What does NetZero mean? </a:t>
            </a:r>
          </a:p>
          <a:p>
            <a:pPr marL="352425" lvl="0" indent="-352425">
              <a:buFont typeface="+mj-lt"/>
              <a:buAutoNum type="alphaLcParenR"/>
              <a:tabLst>
                <a:tab pos="352425" algn="l"/>
              </a:tabLst>
            </a:pPr>
            <a:r>
              <a:rPr lang="en-GB" sz="1400" dirty="0">
                <a:latin typeface="+mj-lt"/>
              </a:rPr>
              <a:t>offsetting your emissions </a:t>
            </a:r>
          </a:p>
          <a:p>
            <a:pPr marL="352425" lvl="0" indent="-352425">
              <a:buFont typeface="+mj-lt"/>
              <a:buAutoNum type="alphaLcParenR"/>
              <a:tabLst>
                <a:tab pos="352425" algn="l"/>
              </a:tabLst>
            </a:pPr>
            <a:r>
              <a:rPr lang="en-GB" sz="1400" dirty="0">
                <a:latin typeface="+mj-lt"/>
              </a:rPr>
              <a:t>removing your emissions</a:t>
            </a:r>
          </a:p>
          <a:p>
            <a:pPr marL="352425" lvl="0" indent="-352425">
              <a:buFont typeface="+mj-lt"/>
              <a:buAutoNum type="alphaLcParenR"/>
              <a:tabLst>
                <a:tab pos="352425" algn="l"/>
              </a:tabLst>
            </a:pPr>
            <a:r>
              <a:rPr lang="en-GB" sz="1400" dirty="0">
                <a:latin typeface="+mj-lt"/>
              </a:rPr>
              <a:t>increasing your emissions </a:t>
            </a:r>
          </a:p>
          <a:p>
            <a:pPr lvl="0">
              <a:tabLst>
                <a:tab pos="352425" algn="l"/>
              </a:tabLst>
            </a:pPr>
            <a:r>
              <a:rPr lang="en-GB" sz="1400" i="1" dirty="0">
                <a:solidFill>
                  <a:srgbClr val="FF0000"/>
                </a:solidFill>
                <a:latin typeface="+mj-lt"/>
              </a:rPr>
              <a:t>Answer = b) removing your emissions</a:t>
            </a:r>
          </a:p>
        </p:txBody>
      </p:sp>
    </p:spTree>
    <p:extLst>
      <p:ext uri="{BB962C8B-B14F-4D97-AF65-F5344CB8AC3E}">
        <p14:creationId xmlns:p14="http://schemas.microsoft.com/office/powerpoint/2010/main" val="143744229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828800" y="45484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80000"/>
              </a:lnSpc>
            </a:pPr>
            <a:r>
              <a:rPr lang="en-GB" sz="4000" dirty="0">
                <a:solidFill>
                  <a:schemeClr val="tx1"/>
                </a:solidFill>
                <a:latin typeface="SwissReSans Light" panose="020B0504020202020204" pitchFamily="34" charset="0"/>
              </a:rPr>
              <a:t>About Swiss Re </a:t>
            </a:r>
          </a:p>
          <a:p>
            <a:pPr algn="l">
              <a:lnSpc>
                <a:spcPct val="80000"/>
              </a:lnSpc>
            </a:pPr>
            <a:r>
              <a:rPr lang="en-GB" sz="4000" dirty="0">
                <a:solidFill>
                  <a:schemeClr val="tx1"/>
                </a:solidFill>
                <a:latin typeface="SwissReSans Light" panose="020B0504020202020204" pitchFamily="34" charset="0"/>
              </a:rPr>
              <a:t>and our Sustainability Ambition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Placeholder 11">
            <a:extLst>
              <a:ext uri="{FF2B5EF4-FFF2-40B4-BE49-F238E27FC236}">
                <a16:creationId xmlns:a16="http://schemas.microsoft.com/office/drawing/2014/main" id="{6D028BA4-F75F-4E2F-98F9-473FE87595BD}"/>
              </a:ext>
            </a:extLst>
          </p:cNvPr>
          <p:cNvPicPr>
            <a:picLocks/>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gray">
          <a:xfrm>
            <a:off x="1752600" y="1828800"/>
            <a:ext cx="10363200" cy="5029200"/>
          </a:xfrm>
          <a:prstGeom prst="rect">
            <a:avLst/>
          </a:prstGeom>
        </p:spPr>
      </p:pic>
    </p:spTree>
    <p:extLst>
      <p:ext uri="{BB962C8B-B14F-4D97-AF65-F5344CB8AC3E}">
        <p14:creationId xmlns:p14="http://schemas.microsoft.com/office/powerpoint/2010/main" val="340521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rPr>
              <a:t>About Swiss Re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Content Placeholder 11">
            <a:extLst>
              <a:ext uri="{FF2B5EF4-FFF2-40B4-BE49-F238E27FC236}">
                <a16:creationId xmlns:a16="http://schemas.microsoft.com/office/drawing/2014/main" id="{383CD2A9-8F62-4741-980B-2FC07BDD5E31}"/>
              </a:ext>
            </a:extLst>
          </p:cNvPr>
          <p:cNvSpPr txBox="1">
            <a:spLocks/>
          </p:cNvSpPr>
          <p:nvPr/>
        </p:nvSpPr>
        <p:spPr>
          <a:xfrm>
            <a:off x="1828801" y="1693118"/>
            <a:ext cx="4648200" cy="107352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90000"/>
              </a:lnSpc>
              <a:spcBef>
                <a:spcPct val="20000"/>
              </a:spcBef>
              <a:spcAft>
                <a:spcPts val="120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SwissReSans Light" panose="020B0504020202020204" pitchFamily="34" charset="0"/>
                <a:ea typeface="+mn-ea"/>
                <a:cs typeface="+mn-cs"/>
              </a:rPr>
              <a:t>Swiss Re one of the world’s leading providers of reinsurance, insurance and other forms of insurance-based risk transfer. Through our work with government, corporate and insurer clients, we fulfil our vision of helping to </a:t>
            </a:r>
            <a:br>
              <a:rPr kumimoji="0" lang="en-GB" sz="2000" b="0" i="0" u="none" strike="noStrike" kern="0" cap="none" spc="0" normalizeH="0" baseline="0" noProof="0" dirty="0">
                <a:ln>
                  <a:noFill/>
                </a:ln>
                <a:solidFill>
                  <a:srgbClr val="000000"/>
                </a:solidFill>
                <a:effectLst/>
                <a:uLnTx/>
                <a:uFillTx/>
                <a:latin typeface="SwissReSans Light" panose="020B0504020202020204" pitchFamily="34" charset="0"/>
                <a:ea typeface="+mn-ea"/>
                <a:cs typeface="+mn-cs"/>
              </a:rPr>
            </a:br>
            <a:r>
              <a:rPr kumimoji="0" lang="en-GB" sz="5400" b="0" i="0" u="none" strike="noStrike" kern="0" cap="none" spc="0" normalizeH="0" baseline="0" noProof="0" dirty="0">
                <a:ln>
                  <a:noFill/>
                </a:ln>
                <a:solidFill>
                  <a:srgbClr val="000000"/>
                </a:solidFill>
                <a:effectLst/>
                <a:uLnTx/>
                <a:uFillTx/>
                <a:latin typeface="SwissReSans Light" panose="020B0504020202020204" pitchFamily="34" charset="0"/>
                <a:ea typeface="+mn-ea"/>
                <a:cs typeface="+mn-cs"/>
              </a:rPr>
              <a:t>make the world more resilient</a:t>
            </a:r>
            <a:r>
              <a:rPr kumimoji="0" lang="en-GB" sz="4800" b="0" i="0" u="none" strike="noStrike" kern="0" cap="none" spc="0" normalizeH="0" baseline="0" noProof="0" dirty="0">
                <a:ln>
                  <a:noFill/>
                </a:ln>
                <a:solidFill>
                  <a:srgbClr val="000000"/>
                </a:solidFill>
                <a:effectLst/>
                <a:uLnTx/>
                <a:uFillTx/>
                <a:latin typeface="SwissReSans Light" panose="020B0504020202020204" pitchFamily="34" charset="0"/>
                <a:ea typeface="+mn-ea"/>
                <a:cs typeface="+mn-cs"/>
              </a:rPr>
              <a:t>.</a:t>
            </a:r>
            <a:endParaRPr kumimoji="0" lang="en-GB" sz="2000" b="0" i="0" u="none" strike="noStrike" kern="0" cap="none" spc="0" normalizeH="0" baseline="0" noProof="0" dirty="0">
              <a:ln>
                <a:noFill/>
              </a:ln>
              <a:solidFill>
                <a:srgbClr val="000000"/>
              </a:solidFill>
              <a:effectLst/>
              <a:uLnTx/>
              <a:uFillTx/>
              <a:latin typeface="SwissReSans Light" panose="020B0504020202020204" pitchFamily="34" charset="0"/>
              <a:ea typeface="+mn-ea"/>
              <a:cs typeface="+mn-cs"/>
            </a:endParaRPr>
          </a:p>
        </p:txBody>
      </p:sp>
      <p:sp>
        <p:nvSpPr>
          <p:cNvPr id="8" name="Content Placeholder 5">
            <a:extLst>
              <a:ext uri="{FF2B5EF4-FFF2-40B4-BE49-F238E27FC236}">
                <a16:creationId xmlns:a16="http://schemas.microsoft.com/office/drawing/2014/main" id="{82EC07B2-57CB-4F50-95A2-F13343CD168D}"/>
              </a:ext>
            </a:extLst>
          </p:cNvPr>
          <p:cNvSpPr txBox="1">
            <a:spLocks/>
          </p:cNvSpPr>
          <p:nvPr/>
        </p:nvSpPr>
        <p:spPr>
          <a:xfrm>
            <a:off x="7579940" y="1693118"/>
            <a:ext cx="3890120" cy="3890120"/>
          </a:xfrm>
          <a:prstGeom prst="ellipse">
            <a:avLst/>
          </a:prstGeom>
          <a:solidFill>
            <a:srgbClr val="006E73"/>
          </a:solidFill>
        </p:spPr>
        <p:txBody>
          <a:bodyPr lIns="0" tIns="0" rIns="0" bIns="0" anchor="ctr"/>
          <a:lstStyle>
            <a:lvl1pPr marL="182563" indent="-182563" algn="l" defTabSz="914400" rtl="0" eaLnBrk="1" latinLnBrk="0" hangingPunct="1">
              <a:lnSpc>
                <a:spcPct val="100000"/>
              </a:lnSpc>
              <a:spcBef>
                <a:spcPts val="1200"/>
              </a:spcBef>
              <a:buClrTx/>
              <a:buSzPct val="100000"/>
              <a:buFont typeface="Arial" pitchFamily="34" charset="0"/>
              <a:buChar char="•"/>
              <a:defRPr sz="1600" kern="1200">
                <a:solidFill>
                  <a:schemeClr val="tx1"/>
                </a:solidFill>
                <a:latin typeface="SwissReSans" pitchFamily="34" charset="0"/>
                <a:ea typeface="+mn-ea"/>
                <a:cs typeface="+mn-cs"/>
              </a:defRPr>
            </a:lvl1pPr>
            <a:lvl2pPr marL="450000" indent="-270000"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2pPr>
            <a:lvl3pPr marL="720000" indent="-271463"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3pPr>
            <a:lvl4pPr marL="99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4pPr>
            <a:lvl5pPr marL="126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5pPr>
            <a:lvl6pPr marL="153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6pPr>
            <a:lvl7pPr marL="180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7pPr>
            <a:lvl8pPr marL="207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8pPr>
            <a:lvl9pPr marL="234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Pct val="100000"/>
              <a:buFont typeface="Arial" pitchFamily="34" charset="0"/>
              <a:buNone/>
              <a:tabLst/>
              <a:defRPr/>
            </a:pPr>
            <a: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Today, </a:t>
            </a:r>
            <a:r>
              <a:rPr kumimoji="0" lang="en-GB" sz="2000" b="1"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75% of risks </a:t>
            </a:r>
            <a: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 </a:t>
            </a:r>
            <a:b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br>
            <a: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from natural catastrophes and climate change, to ageing populations </a:t>
            </a:r>
            <a:br>
              <a:rPr lang="en-GB" sz="2000" dirty="0">
                <a:solidFill>
                  <a:schemeClr val="bg1"/>
                </a:solidFill>
                <a:latin typeface="SwissReSans Light" panose="020B0504020202020204" pitchFamily="34" charset="0"/>
              </a:rPr>
            </a:br>
            <a: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 remain uninsured.  </a:t>
            </a:r>
          </a:p>
          <a:p>
            <a:pPr marL="0" marR="0" lvl="0" indent="0" algn="ctr" defTabSz="914400" rtl="0" eaLnBrk="1" fontAlgn="auto" latinLnBrk="0" hangingPunct="1">
              <a:lnSpc>
                <a:spcPct val="100000"/>
              </a:lnSpc>
              <a:spcBef>
                <a:spcPts val="600"/>
              </a:spcBef>
              <a:spcAft>
                <a:spcPts val="0"/>
              </a:spcAft>
              <a:buClrTx/>
              <a:buSzPct val="100000"/>
              <a:buFont typeface="Arial" pitchFamily="34" charset="0"/>
              <a:buNone/>
              <a:tabLst/>
              <a:defRPr/>
            </a:pPr>
            <a:r>
              <a:rPr kumimoji="0" lang="en-GB" sz="2000" b="0" i="0" u="none" strike="noStrike" kern="1200" cap="none" spc="0" normalizeH="0" baseline="0" noProof="0" dirty="0">
                <a:ln>
                  <a:noFill/>
                </a:ln>
                <a:solidFill>
                  <a:schemeClr val="bg1"/>
                </a:solidFill>
                <a:effectLst/>
                <a:uLnTx/>
                <a:uFillTx/>
                <a:latin typeface="SwissReSans Light" panose="020B0504020202020204" pitchFamily="34" charset="0"/>
                <a:ea typeface="+mn-ea"/>
                <a:cs typeface="+mn-cs"/>
              </a:rPr>
              <a:t>We aim to change that…</a:t>
            </a:r>
          </a:p>
        </p:txBody>
      </p:sp>
    </p:spTree>
    <p:extLst>
      <p:ext uri="{BB962C8B-B14F-4D97-AF65-F5344CB8AC3E}">
        <p14:creationId xmlns:p14="http://schemas.microsoft.com/office/powerpoint/2010/main" val="3463430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US" sz="3600" dirty="0">
                <a:solidFill>
                  <a:srgbClr val="000000"/>
                </a:solidFill>
                <a:latin typeface="SwissReSans Light" panose="020B0504020202020204" pitchFamily="34" charset="0"/>
              </a:rPr>
              <a:t>Economic losses from natural catastrophes and weather events keep increasing </a:t>
            </a:r>
            <a:endParaRPr lang="en-GB" sz="3600" dirty="0">
              <a:solidFill>
                <a:srgbClr val="000000"/>
              </a:solidFill>
              <a:latin typeface="SwissReSans Light" panose="020B05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5" name="Rectangle 14">
            <a:extLst>
              <a:ext uri="{FF2B5EF4-FFF2-40B4-BE49-F238E27FC236}">
                <a16:creationId xmlns:a16="http://schemas.microsoft.com/office/drawing/2014/main" id="{B113E8B2-98DE-448E-9763-D33E923626B7}"/>
              </a:ext>
            </a:extLst>
          </p:cNvPr>
          <p:cNvSpPr/>
          <p:nvPr/>
        </p:nvSpPr>
        <p:spPr>
          <a:xfrm>
            <a:off x="152400" y="1736109"/>
            <a:ext cx="11887200" cy="4790592"/>
          </a:xfrm>
          <a:prstGeom prst="rect">
            <a:avLst/>
          </a:prstGeom>
          <a:solidFill>
            <a:sysClr val="window" lastClr="FFFFFF"/>
          </a:solidFill>
          <a:ln w="9525" cap="flat" cmpd="sng" algn="ctr">
            <a:solidFill>
              <a:srgbClr val="3C41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err="1">
              <a:ln>
                <a:noFill/>
              </a:ln>
              <a:solidFill>
                <a:prstClr val="white"/>
              </a:solidFill>
              <a:effectLst/>
              <a:uLnTx/>
              <a:uFillTx/>
              <a:latin typeface="SwissReSans" pitchFamily="34" charset="0"/>
              <a:ea typeface="+mn-ea"/>
              <a:cs typeface="+mn-cs"/>
            </a:endParaRPr>
          </a:p>
        </p:txBody>
      </p:sp>
      <p:sp>
        <p:nvSpPr>
          <p:cNvPr id="16" name="TextBox 15">
            <a:extLst>
              <a:ext uri="{FF2B5EF4-FFF2-40B4-BE49-F238E27FC236}">
                <a16:creationId xmlns:a16="http://schemas.microsoft.com/office/drawing/2014/main" id="{78283FA7-C80A-44D5-81E5-C74512983750}"/>
              </a:ext>
            </a:extLst>
          </p:cNvPr>
          <p:cNvSpPr txBox="1"/>
          <p:nvPr/>
        </p:nvSpPr>
        <p:spPr>
          <a:xfrm>
            <a:off x="648366" y="1921581"/>
            <a:ext cx="4878086" cy="716687"/>
          </a:xfrm>
          <a:prstGeom prst="rect">
            <a:avLst/>
          </a:prstGeom>
          <a:noFill/>
        </p:spPr>
        <p:txBody>
          <a:bodyPr wrap="none" rtlCol="0">
            <a:noAutofit/>
          </a:bodyPr>
          <a:lstStyle/>
          <a:p>
            <a:pPr>
              <a:spcAft>
                <a:spcPts val="300"/>
              </a:spcAft>
              <a:defRPr/>
            </a:pPr>
            <a:r>
              <a:rPr lang="en-US" dirty="0">
                <a:solidFill>
                  <a:srgbClr val="283E36"/>
                </a:solidFill>
                <a:latin typeface="SwissReSans"/>
              </a:rPr>
              <a:t>Insured vs uninsured losses </a:t>
            </a:r>
          </a:p>
          <a:p>
            <a:pPr>
              <a:defRPr/>
            </a:pPr>
            <a:r>
              <a:rPr lang="en-US" sz="1100" dirty="0">
                <a:solidFill>
                  <a:srgbClr val="283E36"/>
                </a:solidFill>
                <a:latin typeface="SwissReSans"/>
              </a:rPr>
              <a:t>1970-2020, in USD billion at 2020 prices </a:t>
            </a:r>
          </a:p>
        </p:txBody>
      </p:sp>
      <p:graphicFrame>
        <p:nvGraphicFramePr>
          <p:cNvPr id="17" name="Chart 16">
            <a:extLst>
              <a:ext uri="{FF2B5EF4-FFF2-40B4-BE49-F238E27FC236}">
                <a16:creationId xmlns:a16="http://schemas.microsoft.com/office/drawing/2014/main" id="{A1BB763B-4AB2-44C1-80A7-630705B5CA47}"/>
              </a:ext>
            </a:extLst>
          </p:cNvPr>
          <p:cNvGraphicFramePr/>
          <p:nvPr>
            <p:extLst>
              <p:ext uri="{D42A27DB-BD31-4B8C-83A1-F6EECF244321}">
                <p14:modId xmlns:p14="http://schemas.microsoft.com/office/powerpoint/2010/main" val="2531038287"/>
              </p:ext>
            </p:extLst>
          </p:nvPr>
        </p:nvGraphicFramePr>
        <p:xfrm>
          <a:off x="955723" y="2638268"/>
          <a:ext cx="10153128" cy="3888433"/>
        </p:xfrm>
        <a:graphic>
          <a:graphicData uri="http://schemas.openxmlformats.org/drawingml/2006/chart">
            <c:chart xmlns:c="http://schemas.openxmlformats.org/drawingml/2006/chart" xmlns:r="http://schemas.openxmlformats.org/officeDocument/2006/relationships" r:id="rId6"/>
          </a:graphicData>
        </a:graphic>
      </p:graphicFrame>
      <p:sp>
        <p:nvSpPr>
          <p:cNvPr id="18" name="TextBox 17">
            <a:extLst>
              <a:ext uri="{FF2B5EF4-FFF2-40B4-BE49-F238E27FC236}">
                <a16:creationId xmlns:a16="http://schemas.microsoft.com/office/drawing/2014/main" id="{8905F72F-CE7F-443E-BFD0-0DC975E1A2FD}"/>
              </a:ext>
            </a:extLst>
          </p:cNvPr>
          <p:cNvSpPr txBox="1"/>
          <p:nvPr/>
        </p:nvSpPr>
        <p:spPr>
          <a:xfrm>
            <a:off x="10064851" y="1588567"/>
            <a:ext cx="2088000" cy="2088000"/>
          </a:xfrm>
          <a:prstGeom prst="ellipse">
            <a:avLst/>
          </a:prstGeom>
          <a:solidFill>
            <a:srgbClr val="006E73"/>
          </a:solidFill>
          <a:ln>
            <a:noFill/>
          </a:ln>
          <a:effectLst/>
        </p:spPr>
        <p:txBody>
          <a:bodyPr wrap="square">
            <a:spAutoFit/>
          </a:bodyPr>
          <a:lstStyle>
            <a:defPPr>
              <a:defRPr lang="de-DE"/>
            </a:defPPr>
            <a:lvl1pPr algn="ctr">
              <a:defRPr sz="2000" b="1">
                <a:solidFill>
                  <a:schemeClr val="bg1"/>
                </a:solidFill>
                <a:latin typeface="+mj-lt"/>
                <a:ea typeface="+mj-ea"/>
                <a:cs typeface="+mj-cs"/>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SwissReSans Light"/>
                <a:ea typeface="+mj-ea"/>
                <a:cs typeface="+mj-cs"/>
              </a:rPr>
              <a:t>Climate risks could increase weather-related property losses in advanced markets 30-60% by 2040</a:t>
            </a:r>
            <a:endParaRPr kumimoji="0" lang="en-GB" sz="1400" b="0" i="0" u="none" strike="noStrike" kern="0" cap="none" spc="0" normalizeH="0" baseline="0" noProof="0" dirty="0">
              <a:ln>
                <a:noFill/>
              </a:ln>
              <a:solidFill>
                <a:prstClr val="white"/>
              </a:solidFill>
              <a:effectLst/>
              <a:uLnTx/>
              <a:uFillTx/>
              <a:latin typeface="SwissReSans Light"/>
              <a:ea typeface="+mj-ea"/>
              <a:cs typeface="+mj-cs"/>
            </a:endParaRPr>
          </a:p>
        </p:txBody>
      </p:sp>
      <p:sp>
        <p:nvSpPr>
          <p:cNvPr id="19" name="TextBox 18">
            <a:extLst>
              <a:ext uri="{FF2B5EF4-FFF2-40B4-BE49-F238E27FC236}">
                <a16:creationId xmlns:a16="http://schemas.microsoft.com/office/drawing/2014/main" id="{96E2BA84-D81D-40ED-9910-8F9BFE7CE609}"/>
              </a:ext>
            </a:extLst>
          </p:cNvPr>
          <p:cNvSpPr txBox="1"/>
          <p:nvPr/>
        </p:nvSpPr>
        <p:spPr>
          <a:xfrm>
            <a:off x="667616" y="2450802"/>
            <a:ext cx="2363288" cy="215444"/>
          </a:xfrm>
          <a:prstGeom prst="rect">
            <a:avLst/>
          </a:prstGeom>
          <a:noFill/>
        </p:spPr>
        <p:txBody>
          <a:bodyPr wrap="square">
            <a:spAutoFit/>
          </a:bodyPr>
          <a:lstStyle/>
          <a:p>
            <a:pPr>
              <a:defRPr/>
            </a:pPr>
            <a:r>
              <a:rPr lang="en-US" sz="800" i="1" dirty="0">
                <a:solidFill>
                  <a:srgbClr val="283E36"/>
                </a:solidFill>
                <a:latin typeface="SwissReSans Light"/>
              </a:rPr>
              <a:t>Source: Swiss Re Institute </a:t>
            </a:r>
          </a:p>
        </p:txBody>
      </p:sp>
    </p:spTree>
    <p:extLst>
      <p:ext uri="{BB962C8B-B14F-4D97-AF65-F5344CB8AC3E}">
        <p14:creationId xmlns:p14="http://schemas.microsoft.com/office/powerpoint/2010/main" val="189816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US" sz="3600" dirty="0">
                <a:solidFill>
                  <a:srgbClr val="000000"/>
                </a:solidFill>
                <a:latin typeface="SwissReSans Light" panose="020B0504020202020204" pitchFamily="34" charset="0"/>
              </a:rPr>
              <a:t>Protecting nature is critical – as it is the ultimate resilience and service provider</a:t>
            </a:r>
            <a:endParaRPr lang="en-GB" sz="3600" dirty="0">
              <a:solidFill>
                <a:srgbClr val="000000"/>
              </a:solidFill>
              <a:latin typeface="SwissReSans Light" panose="020B05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Oval 1">
            <a:extLst>
              <a:ext uri="{FF2B5EF4-FFF2-40B4-BE49-F238E27FC236}">
                <a16:creationId xmlns:a16="http://schemas.microsoft.com/office/drawing/2014/main" id="{4B9E392C-7A72-4646-90BD-79CF46259AE2}"/>
              </a:ext>
            </a:extLst>
          </p:cNvPr>
          <p:cNvSpPr/>
          <p:nvPr/>
        </p:nvSpPr>
        <p:spPr>
          <a:xfrm>
            <a:off x="1981200" y="1854487"/>
            <a:ext cx="2520000" cy="2520000"/>
          </a:xfrm>
          <a:prstGeom prst="ellipse">
            <a:avLst/>
          </a:prstGeom>
          <a:solidFill>
            <a:srgbClr val="006E7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360000" rtlCol="0" anchor="ctr"/>
          <a:lstStyle/>
          <a:p>
            <a:pPr lvl="0" algn="ctr"/>
            <a:br>
              <a:rPr lang="en-GB" sz="1600" b="1" dirty="0">
                <a:solidFill>
                  <a:srgbClr val="FFFFFF"/>
                </a:solidFill>
                <a:latin typeface="SwissReSans Light" panose="020B0504020202020204" pitchFamily="34" charset="0"/>
              </a:rPr>
            </a:br>
            <a:r>
              <a:rPr lang="en-GB" sz="2400" b="1" dirty="0">
                <a:solidFill>
                  <a:srgbClr val="FFFFFF"/>
                </a:solidFill>
                <a:latin typeface="SwissReSans Light" panose="020B0504020202020204" pitchFamily="34" charset="0"/>
              </a:rPr>
              <a:t>55% </a:t>
            </a:r>
            <a:br>
              <a:rPr lang="en-GB" sz="1600" dirty="0">
                <a:solidFill>
                  <a:srgbClr val="FFFFFF"/>
                </a:solidFill>
                <a:latin typeface="SwissReSans Light" panose="020B0504020202020204" pitchFamily="34" charset="0"/>
              </a:rPr>
            </a:br>
            <a:r>
              <a:rPr lang="en-US" sz="1600" dirty="0">
                <a:solidFill>
                  <a:srgbClr val="FFFFFF"/>
                </a:solidFill>
                <a:latin typeface="SwissReSans Light" panose="020B0504020202020204" pitchFamily="34" charset="0"/>
              </a:rPr>
              <a:t>of global GDP is dependent on biodiversity and ecosystem services</a:t>
            </a:r>
            <a:endParaRPr lang="en-US" dirty="0">
              <a:solidFill>
                <a:srgbClr val="FFFFFF"/>
              </a:solidFill>
              <a:latin typeface="SwissReSans Light" panose="020B0504020202020204" pitchFamily="34" charset="0"/>
            </a:endParaRPr>
          </a:p>
          <a:p>
            <a:pPr algn="ctr"/>
            <a:endParaRPr lang="en-GB" sz="1600" dirty="0">
              <a:solidFill>
                <a:srgbClr val="FFFFFF"/>
              </a:solidFill>
              <a:latin typeface="SwissReSans Light" panose="020B0504020202020204" pitchFamily="34" charset="0"/>
            </a:endParaRPr>
          </a:p>
        </p:txBody>
      </p:sp>
      <p:sp>
        <p:nvSpPr>
          <p:cNvPr id="11" name="Oval 35">
            <a:extLst>
              <a:ext uri="{FF2B5EF4-FFF2-40B4-BE49-F238E27FC236}">
                <a16:creationId xmlns:a16="http://schemas.microsoft.com/office/drawing/2014/main" id="{52E29F6F-AC88-4220-81B5-EFC1EA90B137}"/>
              </a:ext>
            </a:extLst>
          </p:cNvPr>
          <p:cNvSpPr/>
          <p:nvPr/>
        </p:nvSpPr>
        <p:spPr>
          <a:xfrm>
            <a:off x="4501200" y="3166356"/>
            <a:ext cx="2520000" cy="2520000"/>
          </a:xfrm>
          <a:prstGeom prst="ellipse">
            <a:avLst/>
          </a:prstGeom>
          <a:solidFill>
            <a:srgbClr val="006E7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360000" rtlCol="0" anchor="ctr"/>
          <a:lstStyle/>
          <a:p>
            <a:pPr lvl="0" algn="ctr"/>
            <a:br>
              <a:rPr lang="en-GB" sz="1050" b="1" dirty="0">
                <a:solidFill>
                  <a:srgbClr val="FFFFFF"/>
                </a:solidFill>
                <a:latin typeface="SwissReSans Light" panose="020B0504020202020204" pitchFamily="34" charset="0"/>
              </a:rPr>
            </a:br>
            <a:r>
              <a:rPr lang="en-GB" sz="2400" b="1" dirty="0">
                <a:solidFill>
                  <a:srgbClr val="FFFFFF"/>
                </a:solidFill>
                <a:latin typeface="SwissReSans Light" panose="020B0504020202020204" pitchFamily="34" charset="0"/>
              </a:rPr>
              <a:t>USD 36 billion </a:t>
            </a:r>
            <a:br>
              <a:rPr lang="en-GB" sz="1400" dirty="0">
                <a:solidFill>
                  <a:srgbClr val="FFFFFF"/>
                </a:solidFill>
                <a:latin typeface="SwissReSans Light" panose="020B0504020202020204" pitchFamily="34" charset="0"/>
              </a:rPr>
            </a:br>
            <a:r>
              <a:rPr lang="en-US" sz="1600" dirty="0">
                <a:solidFill>
                  <a:srgbClr val="FFFFFF"/>
                </a:solidFill>
                <a:latin typeface="SwissReSans Light" panose="020B0504020202020204" pitchFamily="34" charset="0"/>
              </a:rPr>
              <a:t>the economic value provided by coral reefs through tourism related activities</a:t>
            </a:r>
            <a:endParaRPr lang="en-US" dirty="0">
              <a:solidFill>
                <a:srgbClr val="FFFFFF"/>
              </a:solidFill>
              <a:latin typeface="SwissReSans Light" panose="020B0504020202020204" pitchFamily="34" charset="0"/>
            </a:endParaRPr>
          </a:p>
        </p:txBody>
      </p:sp>
      <p:sp>
        <p:nvSpPr>
          <p:cNvPr id="12" name="Oval 25">
            <a:extLst>
              <a:ext uri="{FF2B5EF4-FFF2-40B4-BE49-F238E27FC236}">
                <a16:creationId xmlns:a16="http://schemas.microsoft.com/office/drawing/2014/main" id="{E7F71F3F-3BC6-4D1B-821D-4E389F2DF94E}"/>
              </a:ext>
            </a:extLst>
          </p:cNvPr>
          <p:cNvSpPr/>
          <p:nvPr/>
        </p:nvSpPr>
        <p:spPr>
          <a:xfrm>
            <a:off x="7188573" y="1906356"/>
            <a:ext cx="2520000" cy="2520000"/>
          </a:xfrm>
          <a:prstGeom prst="ellipse">
            <a:avLst/>
          </a:prstGeom>
          <a:solidFill>
            <a:srgbClr val="006E7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360000" rtlCol="0" anchor="ctr"/>
          <a:lstStyle/>
          <a:p>
            <a:pPr lvl="0" algn="ctr"/>
            <a:br>
              <a:rPr lang="en-GB" sz="1050" b="1" dirty="0">
                <a:solidFill>
                  <a:srgbClr val="FFFFFF"/>
                </a:solidFill>
                <a:latin typeface="SwissReSans Light" panose="020B0504020202020204" pitchFamily="34" charset="0"/>
              </a:rPr>
            </a:br>
            <a:r>
              <a:rPr lang="en-GB" sz="2400" b="1" dirty="0">
                <a:solidFill>
                  <a:srgbClr val="FFFFFF"/>
                </a:solidFill>
                <a:latin typeface="SwissReSans Light" panose="020B0504020202020204" pitchFamily="34" charset="0"/>
              </a:rPr>
              <a:t>USD 272 billion </a:t>
            </a:r>
            <a:br>
              <a:rPr lang="en-GB" sz="1400" dirty="0">
                <a:solidFill>
                  <a:srgbClr val="FFFFFF"/>
                </a:solidFill>
                <a:latin typeface="SwissReSans Light" panose="020B0504020202020204" pitchFamily="34" charset="0"/>
              </a:rPr>
            </a:br>
            <a:r>
              <a:rPr lang="en-US" sz="1600" dirty="0">
                <a:solidFill>
                  <a:srgbClr val="FFFFFF"/>
                </a:solidFill>
                <a:latin typeface="SwissReSans Light" panose="020B0504020202020204" pitchFamily="34" charset="0"/>
              </a:rPr>
              <a:t>the estimated cost of global storm damage without functioning coral reefs</a:t>
            </a:r>
            <a:endParaRPr lang="en-US" sz="1400" dirty="0">
              <a:solidFill>
                <a:srgbClr val="FFFFFF"/>
              </a:solidFill>
              <a:latin typeface="SwissReSans Light" panose="020B0504020202020204" pitchFamily="34" charset="0"/>
            </a:endParaRPr>
          </a:p>
        </p:txBody>
      </p:sp>
      <p:sp>
        <p:nvSpPr>
          <p:cNvPr id="13" name="Oval 37">
            <a:extLst>
              <a:ext uri="{FF2B5EF4-FFF2-40B4-BE49-F238E27FC236}">
                <a16:creationId xmlns:a16="http://schemas.microsoft.com/office/drawing/2014/main" id="{49E790B5-2D11-46D1-A235-0BEE4C77FC3C}"/>
              </a:ext>
            </a:extLst>
          </p:cNvPr>
          <p:cNvSpPr/>
          <p:nvPr/>
        </p:nvSpPr>
        <p:spPr>
          <a:xfrm>
            <a:off x="9560400" y="3311968"/>
            <a:ext cx="2520000" cy="2520000"/>
          </a:xfrm>
          <a:prstGeom prst="ellipse">
            <a:avLst/>
          </a:prstGeom>
          <a:solidFill>
            <a:srgbClr val="006E7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180000" rIns="0" bIns="360000" rtlCol="0" anchor="ctr"/>
          <a:lstStyle/>
          <a:p>
            <a:pPr lvl="0" algn="ctr"/>
            <a:br>
              <a:rPr lang="en-GB" sz="1050" b="1" dirty="0">
                <a:solidFill>
                  <a:srgbClr val="FFFFFF"/>
                </a:solidFill>
                <a:latin typeface="SwissReSans Light" panose="020B0504020202020204" pitchFamily="34" charset="0"/>
              </a:rPr>
            </a:br>
            <a:r>
              <a:rPr lang="en-US" sz="2400" b="1" dirty="0">
                <a:solidFill>
                  <a:srgbClr val="FFFFFF"/>
                </a:solidFill>
                <a:latin typeface="SwissReSans Light" panose="020B0504020202020204" pitchFamily="34" charset="0"/>
              </a:rPr>
              <a:t>15 million people</a:t>
            </a:r>
            <a:br>
              <a:rPr lang="en-GB" dirty="0">
                <a:solidFill>
                  <a:srgbClr val="FFFFFF"/>
                </a:solidFill>
                <a:latin typeface="SwissReSans Light" panose="020B0504020202020204" pitchFamily="34" charset="0"/>
              </a:rPr>
            </a:br>
            <a:r>
              <a:rPr lang="en-US" sz="1600" dirty="0">
                <a:solidFill>
                  <a:srgbClr val="FFFFFF"/>
                </a:solidFill>
                <a:latin typeface="SwissReSans Light" panose="020B0504020202020204" pitchFamily="34" charset="0"/>
              </a:rPr>
              <a:t>the number of lives protected by mangroves each year </a:t>
            </a:r>
            <a:endParaRPr lang="en-US" sz="1400" dirty="0">
              <a:solidFill>
                <a:srgbClr val="FFFFFF"/>
              </a:solidFill>
              <a:latin typeface="SwissReSans Light" panose="020B0504020202020204" pitchFamily="34" charset="0"/>
            </a:endParaRPr>
          </a:p>
        </p:txBody>
      </p:sp>
      <p:sp>
        <p:nvSpPr>
          <p:cNvPr id="14" name="TextBox 13">
            <a:extLst>
              <a:ext uri="{FF2B5EF4-FFF2-40B4-BE49-F238E27FC236}">
                <a16:creationId xmlns:a16="http://schemas.microsoft.com/office/drawing/2014/main" id="{08E27437-09E8-4458-BF20-1A26E044D657}"/>
              </a:ext>
            </a:extLst>
          </p:cNvPr>
          <p:cNvSpPr txBox="1"/>
          <p:nvPr/>
        </p:nvSpPr>
        <p:spPr>
          <a:xfrm>
            <a:off x="1752600" y="5181600"/>
            <a:ext cx="2363288" cy="215444"/>
          </a:xfrm>
          <a:prstGeom prst="rect">
            <a:avLst/>
          </a:prstGeom>
          <a:noFill/>
          <a:extLst>
            <a:ext uri="{909E8E84-426E-40DD-AFC4-6F175D3DCCD1}">
              <a14:hiddenFill xmlns:a14="http://schemas.microsoft.com/office/drawing/2010/main">
                <a:solidFill>
                  <a:srgbClr val="73E1A5"/>
                </a:solidFill>
              </a14:hiddenFill>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i="1" dirty="0">
                <a:solidFill>
                  <a:srgbClr val="000000"/>
                </a:solidFill>
                <a:latin typeface="+mj-lt"/>
              </a:rPr>
              <a:t>Source: Swiss Re Institute </a:t>
            </a:r>
            <a:endParaRPr kumimoji="0" lang="en-US" sz="800" b="0" i="1" u="none" strike="noStrike" kern="1200" cap="none" spc="0" normalizeH="0" baseline="0" noProof="0" dirty="0">
              <a:ln>
                <a:noFill/>
              </a:ln>
              <a:solidFill>
                <a:srgbClr val="000000"/>
              </a:solidFill>
              <a:effectLst/>
              <a:uLnTx/>
              <a:uFillTx/>
              <a:latin typeface="+mj-lt"/>
              <a:ea typeface="+mn-ea"/>
              <a:cs typeface="+mn-cs"/>
            </a:endParaRPr>
          </a:p>
        </p:txBody>
      </p:sp>
    </p:spTree>
    <p:extLst>
      <p:ext uri="{BB962C8B-B14F-4D97-AF65-F5344CB8AC3E}">
        <p14:creationId xmlns:p14="http://schemas.microsoft.com/office/powerpoint/2010/main" val="263374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US" sz="3600" dirty="0">
                <a:solidFill>
                  <a:srgbClr val="000000"/>
                </a:solidFill>
                <a:latin typeface="SwissReSans Light" panose="020B0504020202020204" pitchFamily="34" charset="0"/>
              </a:rPr>
              <a:t>Swiss Re Group Sustainability Strategy</a:t>
            </a:r>
            <a:endParaRPr lang="en-GB" sz="3600" dirty="0">
              <a:solidFill>
                <a:srgbClr val="000000"/>
              </a:solidFill>
              <a:latin typeface="SwissReSans Light" panose="020B0504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15" name="Picture 14">
            <a:extLst>
              <a:ext uri="{FF2B5EF4-FFF2-40B4-BE49-F238E27FC236}">
                <a16:creationId xmlns:a16="http://schemas.microsoft.com/office/drawing/2014/main" id="{0AA6B1BC-40D3-4050-92BF-4F50794E41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7269" y="1269828"/>
            <a:ext cx="7481513" cy="4889830"/>
          </a:xfrm>
          <a:prstGeom prst="rect">
            <a:avLst/>
          </a:prstGeom>
          <a:solidFill>
            <a:srgbClr val="FFFFFF"/>
          </a:solidFill>
        </p:spPr>
      </p:pic>
    </p:spTree>
    <p:extLst>
      <p:ext uri="{BB962C8B-B14F-4D97-AF65-F5344CB8AC3E}">
        <p14:creationId xmlns:p14="http://schemas.microsoft.com/office/powerpoint/2010/main" val="2105412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GB" sz="3600" dirty="0">
                <a:solidFill>
                  <a:srgbClr val="000000"/>
                </a:solidFill>
                <a:latin typeface="SwissReSans Light" panose="020B0504020202020204" pitchFamily="34" charset="0"/>
              </a:rPr>
              <a:t>Internal actions – increasing insights, adapting our operations and balance sheet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Rectangle 6">
            <a:extLst>
              <a:ext uri="{FF2B5EF4-FFF2-40B4-BE49-F238E27FC236}">
                <a16:creationId xmlns:a16="http://schemas.microsoft.com/office/drawing/2014/main" id="{60E3EE39-9834-46DB-A83D-1AA7961421D5}"/>
              </a:ext>
            </a:extLst>
          </p:cNvPr>
          <p:cNvSpPr/>
          <p:nvPr/>
        </p:nvSpPr>
        <p:spPr>
          <a:xfrm>
            <a:off x="-1" y="1752601"/>
            <a:ext cx="10030604" cy="4202628"/>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prstClr val="white"/>
              </a:solidFill>
              <a:effectLst/>
              <a:uLnTx/>
              <a:uFillTx/>
              <a:latin typeface="SwissReSans" pitchFamily="34" charset="0"/>
              <a:ea typeface="+mn-ea"/>
              <a:cs typeface="+mn-cs"/>
            </a:endParaRPr>
          </a:p>
        </p:txBody>
      </p:sp>
      <p:sp>
        <p:nvSpPr>
          <p:cNvPr id="8" name="Rectangle 7">
            <a:extLst>
              <a:ext uri="{FF2B5EF4-FFF2-40B4-BE49-F238E27FC236}">
                <a16:creationId xmlns:a16="http://schemas.microsoft.com/office/drawing/2014/main" id="{A0BC45C6-456F-4846-BD2D-459975F89D0F}"/>
              </a:ext>
            </a:extLst>
          </p:cNvPr>
          <p:cNvSpPr/>
          <p:nvPr/>
        </p:nvSpPr>
        <p:spPr>
          <a:xfrm>
            <a:off x="2175933" y="4471609"/>
            <a:ext cx="1957370" cy="1071340"/>
          </a:xfrm>
          <a:prstGeom prst="rect">
            <a:avLst/>
          </a:prstGeom>
          <a:solidFill>
            <a:schemeClr val="bg2">
              <a:lumMod val="20000"/>
              <a:lumOff val="80000"/>
            </a:schemeClr>
          </a:solid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9" name="Rectangle 8">
            <a:extLst>
              <a:ext uri="{FF2B5EF4-FFF2-40B4-BE49-F238E27FC236}">
                <a16:creationId xmlns:a16="http://schemas.microsoft.com/office/drawing/2014/main" id="{6437927D-4699-45EC-A23A-B8CF800B0EB8}"/>
              </a:ext>
            </a:extLst>
          </p:cNvPr>
          <p:cNvSpPr/>
          <p:nvPr/>
        </p:nvSpPr>
        <p:spPr>
          <a:xfrm>
            <a:off x="10036664" y="1752601"/>
            <a:ext cx="2180015" cy="4202628"/>
          </a:xfrm>
          <a:prstGeom prst="rect">
            <a:avLst/>
          </a:prstGeom>
          <a:solidFill>
            <a:srgbClr val="73E1A5">
              <a:alpha val="2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prstClr val="white"/>
              </a:solidFill>
              <a:effectLst/>
              <a:uLnTx/>
              <a:uFillTx/>
              <a:latin typeface="SwissReSans" pitchFamily="34" charset="0"/>
              <a:ea typeface="+mn-ea"/>
              <a:cs typeface="+mn-cs"/>
            </a:endParaRPr>
          </a:p>
        </p:txBody>
      </p:sp>
      <p:pic>
        <p:nvPicPr>
          <p:cNvPr id="10" name="Picture 9">
            <a:extLst>
              <a:ext uri="{FF2B5EF4-FFF2-40B4-BE49-F238E27FC236}">
                <a16:creationId xmlns:a16="http://schemas.microsoft.com/office/drawing/2014/main" id="{6A2463EA-F7DE-46FD-83B8-608403F217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83239" y="2450029"/>
            <a:ext cx="1183349" cy="327782"/>
          </a:xfrm>
          <a:prstGeom prst="rect">
            <a:avLst/>
          </a:prstGeom>
        </p:spPr>
      </p:pic>
      <p:sp>
        <p:nvSpPr>
          <p:cNvPr id="11" name="Text Box 34">
            <a:extLst>
              <a:ext uri="{FF2B5EF4-FFF2-40B4-BE49-F238E27FC236}">
                <a16:creationId xmlns:a16="http://schemas.microsoft.com/office/drawing/2014/main" id="{F538730E-F2C1-4DA4-8697-1B1BA142F8EA}"/>
              </a:ext>
            </a:extLst>
          </p:cNvPr>
          <p:cNvSpPr txBox="1">
            <a:spLocks noChangeArrowheads="1"/>
          </p:cNvSpPr>
          <p:nvPr/>
        </p:nvSpPr>
        <p:spPr bwMode="auto">
          <a:xfrm>
            <a:off x="1159913" y="2356327"/>
            <a:ext cx="1454565" cy="219095"/>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
                <a:srgbClr val="99C50E"/>
              </a:buClr>
              <a:buSzTx/>
              <a:buFontTx/>
              <a:buNone/>
              <a:tabLst/>
              <a:defRPr/>
            </a:pP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Signing of</a:t>
            </a:r>
          </a:p>
        </p:txBody>
      </p:sp>
      <p:sp>
        <p:nvSpPr>
          <p:cNvPr id="12" name="Text Box 34">
            <a:extLst>
              <a:ext uri="{FF2B5EF4-FFF2-40B4-BE49-F238E27FC236}">
                <a16:creationId xmlns:a16="http://schemas.microsoft.com/office/drawing/2014/main" id="{F49B8A29-04A3-4DB3-B7BE-BA15A16569B3}"/>
              </a:ext>
            </a:extLst>
          </p:cNvPr>
          <p:cNvSpPr txBox="1">
            <a:spLocks noChangeArrowheads="1"/>
          </p:cNvSpPr>
          <p:nvPr/>
        </p:nvSpPr>
        <p:spPr bwMode="auto">
          <a:xfrm>
            <a:off x="6426013" y="4721995"/>
            <a:ext cx="2016988" cy="576000"/>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757238" rtl="0" eaLnBrk="1" fontAlgn="auto" latinLnBrk="0" hangingPunct="1">
              <a:lnSpc>
                <a:spcPct val="100000"/>
              </a:lnSpc>
              <a:spcBef>
                <a:spcPct val="50000"/>
              </a:spcBef>
              <a:spcAft>
                <a:spcPts val="0"/>
              </a:spcAft>
              <a:buClr>
                <a:srgbClr val="99C50E"/>
              </a:buClr>
              <a:buSzTx/>
              <a:buFontTx/>
              <a:buNone/>
              <a:tabLst/>
              <a:defRPr/>
            </a:pP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Shift of </a:t>
            </a:r>
            <a:br>
              <a:rPr kumimoji="0" lang="en-GB" sz="10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investment </a:t>
            </a:r>
            <a:br>
              <a:rPr kumimoji="0" lang="en-GB" sz="10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portfolio </a:t>
            </a:r>
            <a:br>
              <a:rPr kumimoji="0" lang="en-GB" sz="10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to follow ESG </a:t>
            </a:r>
            <a:br>
              <a:rPr kumimoji="0" lang="en-GB" sz="10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investment </a:t>
            </a:r>
            <a:br>
              <a:rPr kumimoji="0" lang="en-GB" sz="10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benchmarks</a:t>
            </a:r>
          </a:p>
        </p:txBody>
      </p:sp>
      <p:sp>
        <p:nvSpPr>
          <p:cNvPr id="13" name="Text Box 34">
            <a:extLst>
              <a:ext uri="{FF2B5EF4-FFF2-40B4-BE49-F238E27FC236}">
                <a16:creationId xmlns:a16="http://schemas.microsoft.com/office/drawing/2014/main" id="{97535E4A-F83A-49FC-9DB6-0CB523BE4802}"/>
              </a:ext>
            </a:extLst>
          </p:cNvPr>
          <p:cNvSpPr txBox="1">
            <a:spLocks noChangeArrowheads="1"/>
          </p:cNvSpPr>
          <p:nvPr/>
        </p:nvSpPr>
        <p:spPr bwMode="auto">
          <a:xfrm>
            <a:off x="6409881" y="2394009"/>
            <a:ext cx="1603771" cy="576000"/>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8650" rtl="0" eaLnBrk="1" fontAlgn="auto" latinLnBrk="0" hangingPunct="1">
              <a:lnSpc>
                <a:spcPct val="100000"/>
              </a:lnSpc>
              <a:spcBef>
                <a:spcPct val="50000"/>
              </a:spcBef>
              <a:spcAft>
                <a:spcPts val="0"/>
              </a:spcAft>
              <a:buClr>
                <a:srgbClr val="99C50E"/>
              </a:buClr>
              <a:buSzTx/>
              <a:buFontTx/>
              <a:buNone/>
              <a:tabLst/>
              <a:defRPr/>
            </a:pPr>
            <a:r>
              <a:rPr kumimoji="0" lang="en-GB" sz="1100" b="1" i="0" u="none" strike="noStrike" kern="1200" cap="none" spc="0" normalizeH="0" baseline="0" noProof="0" dirty="0">
                <a:ln>
                  <a:noFill/>
                </a:ln>
                <a:solidFill>
                  <a:srgbClr val="283E36"/>
                </a:solidFill>
                <a:effectLst/>
                <a:uLnTx/>
                <a:uFillTx/>
                <a:latin typeface="SwissReSans Light"/>
                <a:ea typeface="+mn-ea"/>
                <a:cs typeface="+mn-cs"/>
              </a:rPr>
              <a:t>Reduced providing </a:t>
            </a:r>
            <a:br>
              <a:rPr kumimoji="0" lang="en-GB" sz="11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100" b="1" i="0" u="none" strike="noStrike" kern="1200" cap="none" spc="0" normalizeH="0" baseline="0" noProof="0" dirty="0">
                <a:ln>
                  <a:noFill/>
                </a:ln>
                <a:solidFill>
                  <a:srgbClr val="283E36"/>
                </a:solidFill>
                <a:effectLst/>
                <a:uLnTx/>
                <a:uFillTx/>
                <a:latin typeface="SwissReSans Light"/>
                <a:ea typeface="+mn-ea"/>
                <a:cs typeface="+mn-cs"/>
              </a:rPr>
              <a:t>re/insurance </a:t>
            </a:r>
            <a:br>
              <a:rPr kumimoji="0" lang="en-GB" sz="11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100" b="1" i="0" u="none" strike="noStrike" kern="1200" cap="none" spc="0" normalizeH="0" baseline="0" noProof="0" dirty="0">
                <a:ln>
                  <a:noFill/>
                </a:ln>
                <a:solidFill>
                  <a:srgbClr val="283E36"/>
                </a:solidFill>
                <a:effectLst/>
                <a:uLnTx/>
                <a:uFillTx/>
                <a:latin typeface="SwissReSans Light"/>
                <a:ea typeface="+mn-ea"/>
                <a:cs typeface="+mn-cs"/>
              </a:rPr>
              <a:t>to thermal coal </a:t>
            </a:r>
          </a:p>
        </p:txBody>
      </p:sp>
      <p:pic>
        <p:nvPicPr>
          <p:cNvPr id="16" name="Picture 15">
            <a:extLst>
              <a:ext uri="{FF2B5EF4-FFF2-40B4-BE49-F238E27FC236}">
                <a16:creationId xmlns:a16="http://schemas.microsoft.com/office/drawing/2014/main" id="{C6A5F486-3EB5-42D0-9537-8C9BFE41669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64429" y="4555115"/>
            <a:ext cx="961584" cy="878342"/>
          </a:xfrm>
          <a:prstGeom prst="rect">
            <a:avLst/>
          </a:prstGeom>
        </p:spPr>
      </p:pic>
      <p:pic>
        <p:nvPicPr>
          <p:cNvPr id="17" name="Picture 16">
            <a:extLst>
              <a:ext uri="{FF2B5EF4-FFF2-40B4-BE49-F238E27FC236}">
                <a16:creationId xmlns:a16="http://schemas.microsoft.com/office/drawing/2014/main" id="{A7BFD7AD-9267-4E87-BB7A-76488076883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56587" y="2412645"/>
            <a:ext cx="370191" cy="416914"/>
          </a:xfrm>
          <a:prstGeom prst="rect">
            <a:avLst/>
          </a:prstGeom>
        </p:spPr>
      </p:pic>
      <p:sp>
        <p:nvSpPr>
          <p:cNvPr id="18" name="Text Box 34">
            <a:extLst>
              <a:ext uri="{FF2B5EF4-FFF2-40B4-BE49-F238E27FC236}">
                <a16:creationId xmlns:a16="http://schemas.microsoft.com/office/drawing/2014/main" id="{A082A43A-8CE4-438C-ACFC-1DD419D8CE20}"/>
              </a:ext>
            </a:extLst>
          </p:cNvPr>
          <p:cNvSpPr txBox="1">
            <a:spLocks noChangeArrowheads="1"/>
          </p:cNvSpPr>
          <p:nvPr/>
        </p:nvSpPr>
        <p:spPr bwMode="auto">
          <a:xfrm>
            <a:off x="2932525" y="4721996"/>
            <a:ext cx="840254" cy="576000"/>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757238" rtl="0" eaLnBrk="1" fontAlgn="auto" latinLnBrk="0" hangingPunct="1">
              <a:lnSpc>
                <a:spcPct val="100000"/>
              </a:lnSpc>
              <a:spcBef>
                <a:spcPct val="50000"/>
              </a:spcBef>
              <a:spcAft>
                <a:spcPts val="0"/>
              </a:spcAft>
              <a:buClr>
                <a:srgbClr val="99C50E"/>
              </a:buClr>
              <a:buSzTx/>
              <a:buFontTx/>
              <a:buNone/>
              <a:tabLst/>
              <a:defRPr/>
            </a:pP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Formal</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Sustainable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Business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Risk Framework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developed</a:t>
            </a:r>
          </a:p>
        </p:txBody>
      </p:sp>
      <p:sp>
        <p:nvSpPr>
          <p:cNvPr id="19" name="Text Box 34">
            <a:extLst>
              <a:ext uri="{FF2B5EF4-FFF2-40B4-BE49-F238E27FC236}">
                <a16:creationId xmlns:a16="http://schemas.microsoft.com/office/drawing/2014/main" id="{E490A1A7-B2D4-4608-AB60-F3DBD7659AB7}"/>
              </a:ext>
            </a:extLst>
          </p:cNvPr>
          <p:cNvSpPr txBox="1">
            <a:spLocks noChangeArrowheads="1"/>
          </p:cNvSpPr>
          <p:nvPr/>
        </p:nvSpPr>
        <p:spPr bwMode="auto">
          <a:xfrm>
            <a:off x="3260605" y="2373170"/>
            <a:ext cx="1304657" cy="294477"/>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
                <a:srgbClr val="99C50E"/>
              </a:buClr>
              <a:buSzTx/>
              <a:buFontTx/>
              <a:buNone/>
              <a:tabLst/>
              <a:defRPr/>
            </a:pP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Signing of</a:t>
            </a:r>
          </a:p>
        </p:txBody>
      </p:sp>
      <p:pic>
        <p:nvPicPr>
          <p:cNvPr id="20" name="Picture 19">
            <a:extLst>
              <a:ext uri="{FF2B5EF4-FFF2-40B4-BE49-F238E27FC236}">
                <a16:creationId xmlns:a16="http://schemas.microsoft.com/office/drawing/2014/main" id="{18936464-6379-4536-909A-FD70C38B878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36296" y="2589129"/>
            <a:ext cx="1058219" cy="270660"/>
          </a:xfrm>
          <a:prstGeom prst="rect">
            <a:avLst/>
          </a:prstGeom>
        </p:spPr>
      </p:pic>
      <p:sp>
        <p:nvSpPr>
          <p:cNvPr id="21" name="Rectangle 20">
            <a:extLst>
              <a:ext uri="{FF2B5EF4-FFF2-40B4-BE49-F238E27FC236}">
                <a16:creationId xmlns:a16="http://schemas.microsoft.com/office/drawing/2014/main" id="{6865BC33-1EE8-4222-9E9D-765C746E636D}"/>
              </a:ext>
            </a:extLst>
          </p:cNvPr>
          <p:cNvSpPr/>
          <p:nvPr/>
        </p:nvSpPr>
        <p:spPr>
          <a:xfrm>
            <a:off x="1019474" y="4458286"/>
            <a:ext cx="910827" cy="430887"/>
          </a:xfrm>
          <a:prstGeom prst="rect">
            <a:avLst/>
          </a:prstGeom>
        </p:spPr>
        <p:txBody>
          <a:bodyPr wrap="non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100% GHG</a:t>
            </a:r>
            <a:b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b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neutral</a:t>
            </a:r>
          </a:p>
        </p:txBody>
      </p:sp>
      <p:sp>
        <p:nvSpPr>
          <p:cNvPr id="22" name="Rectangle 21">
            <a:extLst>
              <a:ext uri="{FF2B5EF4-FFF2-40B4-BE49-F238E27FC236}">
                <a16:creationId xmlns:a16="http://schemas.microsoft.com/office/drawing/2014/main" id="{0E8C5CB8-03D6-402C-8F43-311B44C24B65}"/>
              </a:ext>
            </a:extLst>
          </p:cNvPr>
          <p:cNvSpPr/>
          <p:nvPr/>
        </p:nvSpPr>
        <p:spPr>
          <a:xfrm>
            <a:off x="4736557" y="2033266"/>
            <a:ext cx="1753154" cy="938719"/>
          </a:xfrm>
          <a:prstGeom prst="rect">
            <a:avLst/>
          </a:prstGeom>
        </p:spPr>
        <p:txBody>
          <a:bodyPr wrap="square">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ts val="0"/>
              </a:spcBef>
              <a:spcAft>
                <a:spcPts val="0"/>
              </a:spcAft>
              <a:buClr>
                <a:srgbClr val="99C50E"/>
              </a:buClr>
              <a:buSzTx/>
              <a:buFontTx/>
              <a:buNone/>
              <a:tabLst/>
              <a:defRPr/>
            </a:pPr>
            <a:r>
              <a:rPr kumimoji="0" lang="en-US" sz="1100" b="0" i="0" u="none" strike="noStrike" kern="1200" cap="none" spc="0" normalizeH="0" baseline="0" noProof="0" dirty="0">
                <a:ln>
                  <a:noFill/>
                </a:ln>
                <a:solidFill>
                  <a:srgbClr val="283E36"/>
                </a:solidFill>
                <a:effectLst/>
                <a:uLnTx/>
                <a:uFillTx/>
                <a:latin typeface="SwissReSans Light"/>
                <a:ea typeface="+mn-ea"/>
                <a:cs typeface="+mn-cs"/>
              </a:rPr>
              <a:t>Adopted FSB TCFD </a:t>
            </a:r>
            <a:br>
              <a:rPr kumimoji="0" lang="en-US" sz="1100" b="0" i="0" u="none" strike="noStrike" kern="1200" cap="none" spc="0" normalizeH="0" baseline="0" noProof="0" dirty="0">
                <a:ln>
                  <a:noFill/>
                </a:ln>
                <a:solidFill>
                  <a:srgbClr val="283E36"/>
                </a:solidFill>
                <a:effectLst/>
                <a:uLnTx/>
                <a:uFillTx/>
                <a:latin typeface="SwissReSans Light"/>
                <a:ea typeface="+mn-ea"/>
                <a:cs typeface="+mn-cs"/>
              </a:rPr>
            </a:br>
            <a:r>
              <a:rPr kumimoji="0" lang="en-US" sz="1100" b="0" i="0" u="none" strike="noStrike" kern="1200" cap="none" spc="0" normalizeH="0" baseline="0" noProof="0" dirty="0">
                <a:ln>
                  <a:noFill/>
                </a:ln>
                <a:solidFill>
                  <a:srgbClr val="283E36"/>
                </a:solidFill>
                <a:effectLst/>
                <a:uLnTx/>
                <a:uFillTx/>
                <a:latin typeface="SwissReSans Light"/>
                <a:ea typeface="+mn-ea"/>
                <a:cs typeface="+mn-cs"/>
              </a:rPr>
              <a:t>recommendations</a:t>
            </a:r>
          </a:p>
          <a:p>
            <a:pPr marL="0" marR="0" lvl="0" indent="0" algn="ctr" defTabSz="757238" rtl="0" eaLnBrk="1" fontAlgn="auto" latinLnBrk="0" hangingPunct="1">
              <a:lnSpc>
                <a:spcPct val="100000"/>
              </a:lnSpc>
              <a:spcBef>
                <a:spcPts val="0"/>
              </a:spcBef>
              <a:spcAft>
                <a:spcPts val="0"/>
              </a:spcAft>
              <a:buClr>
                <a:srgbClr val="99C50E"/>
              </a:buClr>
              <a:buSzTx/>
              <a:buFontTx/>
              <a:buNone/>
              <a:tabLst/>
              <a:defRPr/>
            </a:pPr>
            <a:r>
              <a:rPr kumimoji="0" lang="en-US" sz="1100" b="1" i="0" u="none" strike="noStrike" kern="1200" cap="none" spc="0" normalizeH="0" baseline="0" noProof="0" dirty="0">
                <a:ln>
                  <a:noFill/>
                </a:ln>
                <a:solidFill>
                  <a:srgbClr val="283E36"/>
                </a:solidFill>
                <a:effectLst/>
                <a:uLnTx/>
                <a:uFillTx/>
                <a:latin typeface="SwissReSans Light"/>
                <a:ea typeface="+mn-ea"/>
                <a:cs typeface="+mn-cs"/>
              </a:rPr>
              <a:t>Reduced investing in thermal </a:t>
            </a:r>
            <a:br>
              <a:rPr kumimoji="0" lang="en-US" sz="1100" b="1" i="0" u="none" strike="noStrike" kern="1200" cap="none" spc="0" normalizeH="0" baseline="0" noProof="0" dirty="0">
                <a:ln>
                  <a:noFill/>
                </a:ln>
                <a:solidFill>
                  <a:srgbClr val="283E36"/>
                </a:solidFill>
                <a:effectLst/>
                <a:uLnTx/>
                <a:uFillTx/>
                <a:latin typeface="SwissReSans Light"/>
                <a:ea typeface="+mn-ea"/>
                <a:cs typeface="+mn-cs"/>
              </a:rPr>
            </a:br>
            <a:r>
              <a:rPr kumimoji="0" lang="en-US" sz="1100" b="1" i="0" u="none" strike="noStrike" kern="1200" cap="none" spc="0" normalizeH="0" baseline="0" noProof="0" dirty="0">
                <a:ln>
                  <a:noFill/>
                </a:ln>
                <a:solidFill>
                  <a:srgbClr val="283E36"/>
                </a:solidFill>
                <a:effectLst/>
                <a:uLnTx/>
                <a:uFillTx/>
                <a:latin typeface="SwissReSans Light"/>
                <a:ea typeface="+mn-ea"/>
                <a:cs typeface="+mn-cs"/>
              </a:rPr>
              <a:t>coal companies</a:t>
            </a:r>
            <a:endParaRPr kumimoji="0" lang="de-CH" sz="1100" b="1" i="0" u="none" strike="noStrike" kern="1200" cap="none" spc="0" normalizeH="0" baseline="0" noProof="0" dirty="0">
              <a:ln>
                <a:noFill/>
              </a:ln>
              <a:solidFill>
                <a:srgbClr val="283E36"/>
              </a:solidFill>
              <a:effectLst/>
              <a:uLnTx/>
              <a:uFillTx/>
              <a:latin typeface="SwissReSans Light"/>
              <a:ea typeface="+mn-ea"/>
              <a:cs typeface="+mn-cs"/>
            </a:endParaRPr>
          </a:p>
        </p:txBody>
      </p:sp>
      <p:pic>
        <p:nvPicPr>
          <p:cNvPr id="23" name="Picture 22">
            <a:extLst>
              <a:ext uri="{FF2B5EF4-FFF2-40B4-BE49-F238E27FC236}">
                <a16:creationId xmlns:a16="http://schemas.microsoft.com/office/drawing/2014/main" id="{EFB2F5F7-999A-4884-9F02-ED6BD8BC7CB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234948" y="4795001"/>
            <a:ext cx="1140972" cy="659228"/>
          </a:xfrm>
          <a:prstGeom prst="rect">
            <a:avLst/>
          </a:prstGeom>
        </p:spPr>
      </p:pic>
      <p:sp>
        <p:nvSpPr>
          <p:cNvPr id="24" name="Text Box 34">
            <a:extLst>
              <a:ext uri="{FF2B5EF4-FFF2-40B4-BE49-F238E27FC236}">
                <a16:creationId xmlns:a16="http://schemas.microsoft.com/office/drawing/2014/main" id="{C171B102-BB18-4C74-AF2C-8C5D9E705AF4}"/>
              </a:ext>
            </a:extLst>
          </p:cNvPr>
          <p:cNvSpPr txBox="1">
            <a:spLocks noChangeArrowheads="1"/>
          </p:cNvSpPr>
          <p:nvPr/>
        </p:nvSpPr>
        <p:spPr bwMode="auto">
          <a:xfrm>
            <a:off x="4112241" y="4324962"/>
            <a:ext cx="1255632" cy="576000"/>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
                <a:srgbClr val="99C50E"/>
              </a:buClr>
              <a:buSzTx/>
              <a:buFontTx/>
              <a:buNone/>
              <a:tabLst/>
              <a:defRPr/>
            </a:pPr>
            <a:r>
              <a:rPr kumimoji="0" lang="en-GB" sz="1000" b="0" i="0" u="none" strike="noStrike" kern="1200" cap="none" spc="0" normalizeH="0" baseline="0" noProof="0" dirty="0">
                <a:ln>
                  <a:noFill/>
                </a:ln>
                <a:solidFill>
                  <a:srgbClr val="283E36"/>
                </a:solidFill>
                <a:effectLst/>
                <a:uLnTx/>
                <a:uFillTx/>
                <a:latin typeface="SwissReSans Light"/>
                <a:ea typeface="+mn-ea"/>
                <a:cs typeface="+mn-cs"/>
              </a:rPr>
              <a:t>Commitment to</a:t>
            </a:r>
          </a:p>
        </p:txBody>
      </p:sp>
      <p:sp>
        <p:nvSpPr>
          <p:cNvPr id="25" name="Text Box 34">
            <a:extLst>
              <a:ext uri="{FF2B5EF4-FFF2-40B4-BE49-F238E27FC236}">
                <a16:creationId xmlns:a16="http://schemas.microsoft.com/office/drawing/2014/main" id="{B10A0F52-105E-4772-9653-127C58AED3F2}"/>
              </a:ext>
            </a:extLst>
          </p:cNvPr>
          <p:cNvSpPr txBox="1">
            <a:spLocks noChangeArrowheads="1"/>
          </p:cNvSpPr>
          <p:nvPr/>
        </p:nvSpPr>
        <p:spPr bwMode="auto">
          <a:xfrm>
            <a:off x="7406276" y="5105197"/>
            <a:ext cx="1264667" cy="337022"/>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757238" rtl="0" eaLnBrk="1" fontAlgn="auto" latinLnBrk="0" hangingPunct="1">
              <a:lnSpc>
                <a:spcPct val="100000"/>
              </a:lnSpc>
              <a:spcBef>
                <a:spcPct val="50000"/>
              </a:spcBef>
              <a:spcAft>
                <a:spcPts val="0"/>
              </a:spcAft>
              <a:buClr>
                <a:srgbClr val="99C50E"/>
              </a:buClr>
              <a:buSzTx/>
              <a:buFontTx/>
              <a:buNone/>
              <a:tabLst/>
              <a:defRPr/>
            </a:pPr>
            <a:r>
              <a:rPr kumimoji="0" lang="en-US" sz="1000" b="0" i="0" u="none" strike="noStrike" kern="1200" cap="none" spc="0" normalizeH="0" baseline="0" noProof="0" dirty="0">
                <a:ln>
                  <a:noFill/>
                </a:ln>
                <a:solidFill>
                  <a:srgbClr val="283E36"/>
                </a:solidFill>
                <a:effectLst/>
                <a:uLnTx/>
                <a:uFillTx/>
                <a:latin typeface="SwissReSans Light"/>
                <a:ea typeface="+mn-ea"/>
                <a:cs typeface="+mn-cs"/>
              </a:rPr>
              <a:t>Commitments to UN </a:t>
            </a:r>
            <a:br>
              <a:rPr kumimoji="0" lang="en-US" sz="1000" b="0" i="0" u="none" strike="noStrike" kern="1200" cap="none" spc="0" normalizeH="0" baseline="0" noProof="0" dirty="0">
                <a:ln>
                  <a:noFill/>
                </a:ln>
                <a:solidFill>
                  <a:srgbClr val="283E36"/>
                </a:solidFill>
                <a:effectLst/>
                <a:uLnTx/>
                <a:uFillTx/>
                <a:latin typeface="SwissReSans Light"/>
                <a:ea typeface="+mn-ea"/>
                <a:cs typeface="+mn-cs"/>
              </a:rPr>
            </a:br>
            <a:r>
              <a:rPr kumimoji="0" lang="en-US" sz="1000" b="0" i="0" u="none" strike="noStrike" kern="1200" cap="none" spc="0" normalizeH="0" baseline="0" noProof="0" dirty="0">
                <a:ln>
                  <a:noFill/>
                </a:ln>
                <a:solidFill>
                  <a:srgbClr val="283E36"/>
                </a:solidFill>
                <a:effectLst/>
                <a:uLnTx/>
                <a:uFillTx/>
                <a:latin typeface="SwissReSans Light"/>
                <a:ea typeface="+mn-ea"/>
                <a:cs typeface="+mn-cs"/>
              </a:rPr>
              <a:t>Climate Action Summit</a:t>
            </a:r>
            <a:endParaRPr kumimoji="0" lang="en-GB" sz="1000" b="0" i="0" u="none" strike="noStrike" kern="1200" cap="none" spc="0" normalizeH="0" baseline="0" noProof="0" dirty="0">
              <a:ln>
                <a:noFill/>
              </a:ln>
              <a:solidFill>
                <a:srgbClr val="283E36"/>
              </a:solidFill>
              <a:effectLst/>
              <a:uLnTx/>
              <a:uFillTx/>
              <a:latin typeface="SwissReSans Light"/>
              <a:ea typeface="+mn-ea"/>
              <a:cs typeface="+mn-cs"/>
            </a:endParaRPr>
          </a:p>
        </p:txBody>
      </p:sp>
      <p:sp>
        <p:nvSpPr>
          <p:cNvPr id="26" name="Text Box 34">
            <a:extLst>
              <a:ext uri="{FF2B5EF4-FFF2-40B4-BE49-F238E27FC236}">
                <a16:creationId xmlns:a16="http://schemas.microsoft.com/office/drawing/2014/main" id="{49FEE3A9-FFA2-4B32-A4A9-05EC7F88F9DB}"/>
              </a:ext>
            </a:extLst>
          </p:cNvPr>
          <p:cNvSpPr txBox="1">
            <a:spLocks noChangeArrowheads="1"/>
          </p:cNvSpPr>
          <p:nvPr/>
        </p:nvSpPr>
        <p:spPr bwMode="auto">
          <a:xfrm>
            <a:off x="10105459" y="2225737"/>
            <a:ext cx="1247125" cy="576000"/>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
                <a:srgbClr val="99C50E"/>
              </a:buClr>
              <a:buSzTx/>
              <a:buFontTx/>
              <a:buNone/>
              <a:tabLst/>
              <a:defRPr/>
            </a:pPr>
            <a:r>
              <a:rPr kumimoji="0" lang="en-US" sz="1200" b="1" i="0" u="none" strike="noStrike" kern="1200" cap="none" spc="0" normalizeH="0" baseline="0" noProof="0" dirty="0">
                <a:ln>
                  <a:noFill/>
                </a:ln>
                <a:solidFill>
                  <a:srgbClr val="283E36"/>
                </a:solidFill>
                <a:effectLst/>
                <a:uLnTx/>
                <a:uFillTx/>
                <a:latin typeface="SwissReSans Light"/>
                <a:ea typeface="+mn-ea"/>
                <a:cs typeface="+mn-cs"/>
              </a:rPr>
              <a:t>Net-zero </a:t>
            </a:r>
            <a:br>
              <a:rPr kumimoji="0" lang="en-US" sz="1200" b="1" i="0" u="none" strike="noStrike" kern="1200" cap="none" spc="0" normalizeH="0" baseline="0" noProof="0" dirty="0">
                <a:ln>
                  <a:noFill/>
                </a:ln>
                <a:solidFill>
                  <a:srgbClr val="283E36"/>
                </a:solidFill>
                <a:effectLst/>
                <a:uLnTx/>
                <a:uFillTx/>
                <a:latin typeface="SwissReSans Light"/>
                <a:ea typeface="+mn-ea"/>
                <a:cs typeface="+mn-cs"/>
              </a:rPr>
            </a:br>
            <a:r>
              <a:rPr kumimoji="0" lang="en-US" sz="1200" b="1" i="0" u="none" strike="noStrike" kern="1200" cap="none" spc="0" normalizeH="0" baseline="0" noProof="0" dirty="0">
                <a:ln>
                  <a:noFill/>
                </a:ln>
                <a:solidFill>
                  <a:srgbClr val="283E36"/>
                </a:solidFill>
                <a:effectLst/>
                <a:uLnTx/>
                <a:uFillTx/>
                <a:latin typeface="SwissReSans Light"/>
                <a:ea typeface="+mn-ea"/>
                <a:cs typeface="+mn-cs"/>
              </a:rPr>
              <a:t>GHG emissions </a:t>
            </a:r>
            <a:br>
              <a:rPr kumimoji="0" lang="en-US" sz="1200" b="1" i="0" u="none" strike="noStrike" kern="1200" cap="none" spc="0" normalizeH="0" baseline="0" noProof="0" dirty="0">
                <a:ln>
                  <a:noFill/>
                </a:ln>
                <a:solidFill>
                  <a:srgbClr val="283E36"/>
                </a:solidFill>
                <a:effectLst/>
                <a:uLnTx/>
                <a:uFillTx/>
                <a:latin typeface="SwissReSans Light"/>
                <a:ea typeface="+mn-ea"/>
                <a:cs typeface="+mn-cs"/>
              </a:rPr>
            </a:br>
            <a:r>
              <a:rPr kumimoji="0" lang="en-US" sz="1200" b="1" i="0" u="none" strike="noStrike" kern="1200" cap="none" spc="0" normalizeH="0" baseline="0" noProof="0" dirty="0">
                <a:ln>
                  <a:noFill/>
                </a:ln>
                <a:solidFill>
                  <a:srgbClr val="283E36"/>
                </a:solidFill>
                <a:effectLst/>
                <a:uLnTx/>
                <a:uFillTx/>
                <a:latin typeface="SwissReSans Light"/>
                <a:ea typeface="+mn-ea"/>
                <a:cs typeface="+mn-cs"/>
              </a:rPr>
              <a:t>in operations</a:t>
            </a:r>
            <a:endParaRPr kumimoji="0" lang="en-GB" sz="1200" b="1" i="0" u="none" strike="noStrike" kern="1200" cap="none" spc="0" normalizeH="0" baseline="0" noProof="0" dirty="0">
              <a:ln>
                <a:noFill/>
              </a:ln>
              <a:solidFill>
                <a:srgbClr val="283E36"/>
              </a:solidFill>
              <a:effectLst/>
              <a:uLnTx/>
              <a:uFillTx/>
              <a:latin typeface="SwissReSans Light"/>
              <a:ea typeface="+mn-ea"/>
              <a:cs typeface="+mn-cs"/>
            </a:endParaRPr>
          </a:p>
        </p:txBody>
      </p:sp>
      <p:sp>
        <p:nvSpPr>
          <p:cNvPr id="27" name="Text Box 34">
            <a:extLst>
              <a:ext uri="{FF2B5EF4-FFF2-40B4-BE49-F238E27FC236}">
                <a16:creationId xmlns:a16="http://schemas.microsoft.com/office/drawing/2014/main" id="{6C4D5103-8C40-4870-ABC8-CD6746C36A0C}"/>
              </a:ext>
            </a:extLst>
          </p:cNvPr>
          <p:cNvSpPr txBox="1">
            <a:spLocks noChangeArrowheads="1"/>
          </p:cNvSpPr>
          <p:nvPr/>
        </p:nvSpPr>
        <p:spPr bwMode="auto">
          <a:xfrm>
            <a:off x="8288751" y="2569254"/>
            <a:ext cx="1008062" cy="427431"/>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8650" rtl="0" eaLnBrk="1" fontAlgn="auto" latinLnBrk="0" hangingPunct="1">
              <a:lnSpc>
                <a:spcPct val="100000"/>
              </a:lnSpc>
              <a:spcBef>
                <a:spcPct val="50000"/>
              </a:spcBef>
              <a:spcAft>
                <a:spcPts val="0"/>
              </a:spcAft>
              <a:buClr>
                <a:srgbClr val="99C50E"/>
              </a:buClr>
              <a:buSzTx/>
              <a:buFontTx/>
              <a:buNone/>
              <a:tabLst/>
              <a:defRPr/>
            </a:pPr>
            <a:r>
              <a:rPr kumimoji="0" lang="en-GB" sz="1100" b="1" i="0" u="none" strike="noStrike" kern="1200" cap="none" spc="0" normalizeH="0" baseline="0" noProof="0" dirty="0">
                <a:ln>
                  <a:noFill/>
                </a:ln>
                <a:solidFill>
                  <a:srgbClr val="283E36"/>
                </a:solidFill>
                <a:effectLst/>
                <a:uLnTx/>
                <a:uFillTx/>
                <a:latin typeface="SwissReSans Light"/>
                <a:ea typeface="+mn-ea"/>
                <a:cs typeface="+mn-cs"/>
              </a:rPr>
              <a:t>100% of power from </a:t>
            </a:r>
            <a:br>
              <a:rPr kumimoji="0" lang="en-GB" sz="11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100" b="1" i="0" u="none" strike="noStrike" kern="1200" cap="none" spc="0" normalizeH="0" baseline="0" noProof="0" dirty="0">
                <a:ln>
                  <a:noFill/>
                </a:ln>
                <a:solidFill>
                  <a:srgbClr val="283E36"/>
                </a:solidFill>
                <a:effectLst/>
                <a:uLnTx/>
                <a:uFillTx/>
                <a:latin typeface="SwissReSans Light"/>
                <a:ea typeface="+mn-ea"/>
                <a:cs typeface="+mn-cs"/>
              </a:rPr>
              <a:t>renewable sources</a:t>
            </a:r>
          </a:p>
        </p:txBody>
      </p:sp>
      <p:sp>
        <p:nvSpPr>
          <p:cNvPr id="28" name="Text Box 34">
            <a:extLst>
              <a:ext uri="{FF2B5EF4-FFF2-40B4-BE49-F238E27FC236}">
                <a16:creationId xmlns:a16="http://schemas.microsoft.com/office/drawing/2014/main" id="{7E71DE75-2250-4195-A200-584B134828D4}"/>
              </a:ext>
            </a:extLst>
          </p:cNvPr>
          <p:cNvSpPr txBox="1">
            <a:spLocks noChangeArrowheads="1"/>
          </p:cNvSpPr>
          <p:nvPr/>
        </p:nvSpPr>
        <p:spPr bwMode="auto">
          <a:xfrm>
            <a:off x="10632386" y="4581557"/>
            <a:ext cx="1381432" cy="712382"/>
          </a:xfrm>
          <a:prstGeom prst="rect">
            <a:avLst/>
          </a:prstGeom>
          <a:noFill/>
          <a:ln w="3175" algn="ctr">
            <a:noFill/>
            <a:miter lim="800000"/>
            <a:headEnd/>
            <a:tailEnd/>
          </a:ln>
          <a:effectLst/>
        </p:spPr>
        <p:txBody>
          <a:bodyPr wrap="none" lIns="53680" tIns="53680" rIns="53680" bIns="5368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28650" rtl="0" eaLnBrk="1" fontAlgn="auto" latinLnBrk="0" hangingPunct="1">
              <a:lnSpc>
                <a:spcPct val="100000"/>
              </a:lnSpc>
              <a:spcBef>
                <a:spcPct val="50000"/>
              </a:spcBef>
              <a:spcAft>
                <a:spcPts val="0"/>
              </a:spcAft>
              <a:buClr>
                <a:srgbClr val="99C50E"/>
              </a:buClr>
              <a:buSzTx/>
              <a:buFontTx/>
              <a:buNone/>
              <a:tabLst/>
              <a:defRPr/>
            </a:pP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Net-zero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GHG emissions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across entire </a:t>
            </a:r>
            <a:br>
              <a:rPr kumimoji="0" lang="en-GB" sz="12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1" i="0" u="none" strike="noStrike" kern="1200" cap="none" spc="0" normalizeH="0" baseline="0" noProof="0" dirty="0">
                <a:ln>
                  <a:noFill/>
                </a:ln>
                <a:solidFill>
                  <a:srgbClr val="283E36"/>
                </a:solidFill>
                <a:effectLst/>
                <a:uLnTx/>
                <a:uFillTx/>
                <a:latin typeface="SwissReSans Light"/>
                <a:ea typeface="+mn-ea"/>
                <a:cs typeface="+mn-cs"/>
              </a:rPr>
              <a:t>business</a:t>
            </a:r>
          </a:p>
        </p:txBody>
      </p:sp>
      <p:pic>
        <p:nvPicPr>
          <p:cNvPr id="29" name="Picture 28">
            <a:extLst>
              <a:ext uri="{FF2B5EF4-FFF2-40B4-BE49-F238E27FC236}">
                <a16:creationId xmlns:a16="http://schemas.microsoft.com/office/drawing/2014/main" id="{FB005262-DC2F-47A1-B735-C6FDF998C06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441464" y="4529133"/>
            <a:ext cx="814340" cy="558479"/>
          </a:xfrm>
          <a:prstGeom prst="rect">
            <a:avLst/>
          </a:prstGeom>
        </p:spPr>
      </p:pic>
      <p:pic>
        <p:nvPicPr>
          <p:cNvPr id="30" name="Picture 29">
            <a:extLst>
              <a:ext uri="{FF2B5EF4-FFF2-40B4-BE49-F238E27FC236}">
                <a16:creationId xmlns:a16="http://schemas.microsoft.com/office/drawing/2014/main" id="{F39481E3-28B9-4A73-9383-58568252664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0488" y="2323857"/>
            <a:ext cx="401875" cy="586622"/>
          </a:xfrm>
          <a:prstGeom prst="rect">
            <a:avLst/>
          </a:prstGeom>
        </p:spPr>
      </p:pic>
      <p:sp>
        <p:nvSpPr>
          <p:cNvPr id="31" name="Text Box 16">
            <a:extLst>
              <a:ext uri="{FF2B5EF4-FFF2-40B4-BE49-F238E27FC236}">
                <a16:creationId xmlns:a16="http://schemas.microsoft.com/office/drawing/2014/main" id="{19255D60-EE46-4F84-8166-CB3817F9EC8F}"/>
              </a:ext>
            </a:extLst>
          </p:cNvPr>
          <p:cNvSpPr txBox="1">
            <a:spLocks noChangeArrowheads="1"/>
          </p:cNvSpPr>
          <p:nvPr/>
        </p:nvSpPr>
        <p:spPr bwMode="auto">
          <a:xfrm>
            <a:off x="978218" y="3078748"/>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6E73"/>
                </a:solidFill>
                <a:effectLst/>
                <a:uLnTx/>
                <a:uFillTx/>
                <a:latin typeface="SwissReSans Light"/>
                <a:ea typeface="+mn-ea"/>
                <a:cs typeface="+mn-cs"/>
              </a:rPr>
              <a:t>2003</a:t>
            </a:r>
          </a:p>
        </p:txBody>
      </p:sp>
      <p:sp>
        <p:nvSpPr>
          <p:cNvPr id="32" name="Text Box 23">
            <a:extLst>
              <a:ext uri="{FF2B5EF4-FFF2-40B4-BE49-F238E27FC236}">
                <a16:creationId xmlns:a16="http://schemas.microsoft.com/office/drawing/2014/main" id="{B57B681F-7453-464A-8642-B2F6B52BC6D1}"/>
              </a:ext>
            </a:extLst>
          </p:cNvPr>
          <p:cNvSpPr txBox="1">
            <a:spLocks noChangeArrowheads="1"/>
          </p:cNvSpPr>
          <p:nvPr/>
        </p:nvSpPr>
        <p:spPr bwMode="auto">
          <a:xfrm>
            <a:off x="1573785" y="3964532"/>
            <a:ext cx="1478980" cy="438642"/>
          </a:xfrm>
          <a:prstGeom prst="rect">
            <a:avLst/>
          </a:prstGeom>
          <a:noFill/>
          <a:ln w="15875" algn="ctr">
            <a:noFill/>
            <a:miter lim="800000"/>
            <a:headEnd/>
            <a:tailEnd/>
          </a:ln>
          <a:effectLst/>
        </p:spPr>
        <p:txBody>
          <a:bodyPr wrap="square"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2007/08</a:t>
            </a:r>
          </a:p>
        </p:txBody>
      </p:sp>
      <p:sp>
        <p:nvSpPr>
          <p:cNvPr id="33" name="Text Box 23">
            <a:extLst>
              <a:ext uri="{FF2B5EF4-FFF2-40B4-BE49-F238E27FC236}">
                <a16:creationId xmlns:a16="http://schemas.microsoft.com/office/drawing/2014/main" id="{A764A038-A94D-492B-B283-FBA32970AF05}"/>
              </a:ext>
            </a:extLst>
          </p:cNvPr>
          <p:cNvSpPr txBox="1">
            <a:spLocks noChangeArrowheads="1"/>
          </p:cNvSpPr>
          <p:nvPr/>
        </p:nvSpPr>
        <p:spPr bwMode="auto">
          <a:xfrm>
            <a:off x="2605816" y="3124878"/>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6E73"/>
                </a:solidFill>
                <a:effectLst/>
                <a:uLnTx/>
                <a:uFillTx/>
                <a:latin typeface="SwissReSans Light"/>
                <a:ea typeface="+mn-ea"/>
                <a:cs typeface="+mn-cs"/>
              </a:rPr>
              <a:t>2009</a:t>
            </a:r>
          </a:p>
        </p:txBody>
      </p:sp>
      <p:sp>
        <p:nvSpPr>
          <p:cNvPr id="34" name="Text Box 23">
            <a:extLst>
              <a:ext uri="{FF2B5EF4-FFF2-40B4-BE49-F238E27FC236}">
                <a16:creationId xmlns:a16="http://schemas.microsoft.com/office/drawing/2014/main" id="{AEEEDC73-A57B-4484-9AD7-EB59730B388C}"/>
              </a:ext>
            </a:extLst>
          </p:cNvPr>
          <p:cNvSpPr txBox="1">
            <a:spLocks noChangeArrowheads="1"/>
          </p:cNvSpPr>
          <p:nvPr/>
        </p:nvSpPr>
        <p:spPr bwMode="auto">
          <a:xfrm>
            <a:off x="3142765" y="3984252"/>
            <a:ext cx="1540998" cy="438642"/>
          </a:xfrm>
          <a:prstGeom prst="rect">
            <a:avLst/>
          </a:prstGeom>
          <a:noFill/>
          <a:ln w="15875" algn="ctr">
            <a:noFill/>
            <a:miter lim="800000"/>
            <a:headEnd/>
            <a:tailEnd/>
          </a:ln>
          <a:effectLst/>
        </p:spPr>
        <p:txBody>
          <a:bodyPr wrap="square"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2012</a:t>
            </a:r>
          </a:p>
        </p:txBody>
      </p:sp>
      <p:sp>
        <p:nvSpPr>
          <p:cNvPr id="35" name="Text Box 23">
            <a:extLst>
              <a:ext uri="{FF2B5EF4-FFF2-40B4-BE49-F238E27FC236}">
                <a16:creationId xmlns:a16="http://schemas.microsoft.com/office/drawing/2014/main" id="{C06C8C2E-FB44-4577-BF2A-519F7C68B308}"/>
              </a:ext>
            </a:extLst>
          </p:cNvPr>
          <p:cNvSpPr txBox="1">
            <a:spLocks noChangeArrowheads="1"/>
          </p:cNvSpPr>
          <p:nvPr/>
        </p:nvSpPr>
        <p:spPr bwMode="auto">
          <a:xfrm>
            <a:off x="4207909" y="3103972"/>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6E73"/>
                </a:solidFill>
                <a:effectLst/>
                <a:uLnTx/>
                <a:uFillTx/>
                <a:latin typeface="SwissReSans Light"/>
                <a:ea typeface="+mn-ea"/>
                <a:cs typeface="+mn-cs"/>
              </a:rPr>
              <a:t>2015</a:t>
            </a:r>
          </a:p>
        </p:txBody>
      </p:sp>
      <p:sp>
        <p:nvSpPr>
          <p:cNvPr id="36" name="Text Box 23">
            <a:extLst>
              <a:ext uri="{FF2B5EF4-FFF2-40B4-BE49-F238E27FC236}">
                <a16:creationId xmlns:a16="http://schemas.microsoft.com/office/drawing/2014/main" id="{F7BBFDC1-A789-4A1A-A9B2-97B5184C4BCE}"/>
              </a:ext>
            </a:extLst>
          </p:cNvPr>
          <p:cNvSpPr txBox="1">
            <a:spLocks noChangeArrowheads="1"/>
          </p:cNvSpPr>
          <p:nvPr/>
        </p:nvSpPr>
        <p:spPr bwMode="auto">
          <a:xfrm>
            <a:off x="5809129" y="3086189"/>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6E73"/>
                </a:solidFill>
                <a:effectLst/>
                <a:uLnTx/>
                <a:uFillTx/>
                <a:latin typeface="SwissReSans Light"/>
                <a:ea typeface="+mn-ea"/>
                <a:cs typeface="+mn-cs"/>
              </a:rPr>
              <a:t>2017</a:t>
            </a:r>
          </a:p>
        </p:txBody>
      </p:sp>
      <p:sp>
        <p:nvSpPr>
          <p:cNvPr id="37" name="Text Box 23">
            <a:extLst>
              <a:ext uri="{FF2B5EF4-FFF2-40B4-BE49-F238E27FC236}">
                <a16:creationId xmlns:a16="http://schemas.microsoft.com/office/drawing/2014/main" id="{3AB17575-A34D-4B08-AB0C-D7EB54279A1D}"/>
              </a:ext>
            </a:extLst>
          </p:cNvPr>
          <p:cNvSpPr txBox="1">
            <a:spLocks noChangeArrowheads="1"/>
          </p:cNvSpPr>
          <p:nvPr/>
        </p:nvSpPr>
        <p:spPr bwMode="auto">
          <a:xfrm>
            <a:off x="6667160" y="4010697"/>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2018</a:t>
            </a:r>
          </a:p>
        </p:txBody>
      </p:sp>
      <p:sp>
        <p:nvSpPr>
          <p:cNvPr id="38" name="Text Box 23">
            <a:extLst>
              <a:ext uri="{FF2B5EF4-FFF2-40B4-BE49-F238E27FC236}">
                <a16:creationId xmlns:a16="http://schemas.microsoft.com/office/drawing/2014/main" id="{2A9EB391-B9C9-4A22-A825-A6A799AAE12B}"/>
              </a:ext>
            </a:extLst>
          </p:cNvPr>
          <p:cNvSpPr txBox="1">
            <a:spLocks noChangeArrowheads="1"/>
          </p:cNvSpPr>
          <p:nvPr/>
        </p:nvSpPr>
        <p:spPr bwMode="auto">
          <a:xfrm>
            <a:off x="5023078" y="4001716"/>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2016</a:t>
            </a:r>
          </a:p>
        </p:txBody>
      </p:sp>
      <p:cxnSp>
        <p:nvCxnSpPr>
          <p:cNvPr id="39" name="Straight Connector 38">
            <a:extLst>
              <a:ext uri="{FF2B5EF4-FFF2-40B4-BE49-F238E27FC236}">
                <a16:creationId xmlns:a16="http://schemas.microsoft.com/office/drawing/2014/main" id="{FD82FBE0-29E7-4082-A3BC-6D6ED2A074E9}"/>
              </a:ext>
            </a:extLst>
          </p:cNvPr>
          <p:cNvCxnSpPr>
            <a:cxnSpLocks/>
          </p:cNvCxnSpPr>
          <p:nvPr/>
        </p:nvCxnSpPr>
        <p:spPr>
          <a:xfrm flipV="1">
            <a:off x="119336" y="3747801"/>
            <a:ext cx="11151648" cy="14520"/>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2730D5B7-338B-4631-9E3B-D7116A87F535}"/>
              </a:ext>
            </a:extLst>
          </p:cNvPr>
          <p:cNvGrpSpPr/>
          <p:nvPr/>
        </p:nvGrpSpPr>
        <p:grpSpPr>
          <a:xfrm>
            <a:off x="1302249" y="3575061"/>
            <a:ext cx="360000" cy="360000"/>
            <a:chOff x="1339850" y="7105600"/>
            <a:chExt cx="360000" cy="360000"/>
          </a:xfrm>
        </p:grpSpPr>
        <p:sp>
          <p:nvSpPr>
            <p:cNvPr id="41" name="Oval 40">
              <a:extLst>
                <a:ext uri="{FF2B5EF4-FFF2-40B4-BE49-F238E27FC236}">
                  <a16:creationId xmlns:a16="http://schemas.microsoft.com/office/drawing/2014/main" id="{FB77C22C-3DB1-4316-960E-02BA0533A355}"/>
                </a:ext>
              </a:extLst>
            </p:cNvPr>
            <p:cNvSpPr/>
            <p:nvPr/>
          </p:nvSpPr>
          <p:spPr>
            <a:xfrm>
              <a:off x="1393850" y="7159600"/>
              <a:ext cx="252000" cy="252000"/>
            </a:xfrm>
            <a:prstGeom prst="ellipse">
              <a:avLst/>
            </a:prstGeom>
            <a:solidFill>
              <a:schemeClr val="bg1"/>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42" name="Oval 41">
              <a:extLst>
                <a:ext uri="{FF2B5EF4-FFF2-40B4-BE49-F238E27FC236}">
                  <a16:creationId xmlns:a16="http://schemas.microsoft.com/office/drawing/2014/main" id="{280AF2CC-6FD3-4C72-8FCA-E7627FE1E4AB}"/>
                </a:ext>
              </a:extLst>
            </p:cNvPr>
            <p:cNvSpPr/>
            <p:nvPr/>
          </p:nvSpPr>
          <p:spPr>
            <a:xfrm>
              <a:off x="1447842" y="7213592"/>
              <a:ext cx="144016" cy="144016"/>
            </a:xfrm>
            <a:prstGeom prst="ellipse">
              <a:avLst/>
            </a:prstGeom>
            <a:solidFill>
              <a:srgbClr val="006E73"/>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43" name="Oval 42">
              <a:extLst>
                <a:ext uri="{FF2B5EF4-FFF2-40B4-BE49-F238E27FC236}">
                  <a16:creationId xmlns:a16="http://schemas.microsoft.com/office/drawing/2014/main" id="{07385357-78AA-4BE4-A93F-8735D3F62072}"/>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44" name="Straight Connector 43">
            <a:extLst>
              <a:ext uri="{FF2B5EF4-FFF2-40B4-BE49-F238E27FC236}">
                <a16:creationId xmlns:a16="http://schemas.microsoft.com/office/drawing/2014/main" id="{BE492668-F2D8-41EA-A647-1437A3A1F5B0}"/>
              </a:ext>
            </a:extLst>
          </p:cNvPr>
          <p:cNvCxnSpPr>
            <a:stCxn id="43" idx="4"/>
          </p:cNvCxnSpPr>
          <p:nvPr/>
        </p:nvCxnSpPr>
        <p:spPr>
          <a:xfrm>
            <a:off x="1482249" y="3935061"/>
            <a:ext cx="0" cy="541457"/>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19A2A618-A0E3-4AEB-AAD1-D970E0186EBF}"/>
              </a:ext>
            </a:extLst>
          </p:cNvPr>
          <p:cNvGrpSpPr/>
          <p:nvPr/>
        </p:nvGrpSpPr>
        <p:grpSpPr>
          <a:xfrm>
            <a:off x="2115826" y="3575061"/>
            <a:ext cx="360000" cy="360000"/>
            <a:chOff x="1339850" y="7105600"/>
            <a:chExt cx="360000" cy="360000"/>
          </a:xfrm>
        </p:grpSpPr>
        <p:sp>
          <p:nvSpPr>
            <p:cNvPr id="46" name="Oval 45">
              <a:extLst>
                <a:ext uri="{FF2B5EF4-FFF2-40B4-BE49-F238E27FC236}">
                  <a16:creationId xmlns:a16="http://schemas.microsoft.com/office/drawing/2014/main" id="{86B55011-63B3-4990-9B93-C02C2AF13057}"/>
                </a:ext>
              </a:extLst>
            </p:cNvPr>
            <p:cNvSpPr/>
            <p:nvPr/>
          </p:nvSpPr>
          <p:spPr>
            <a:xfrm>
              <a:off x="1393850" y="7159600"/>
              <a:ext cx="252000" cy="252000"/>
            </a:xfrm>
            <a:prstGeom prst="ellipse">
              <a:avLst/>
            </a:prstGeom>
            <a:solidFill>
              <a:schemeClr val="bg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47" name="Oval 46">
              <a:extLst>
                <a:ext uri="{FF2B5EF4-FFF2-40B4-BE49-F238E27FC236}">
                  <a16:creationId xmlns:a16="http://schemas.microsoft.com/office/drawing/2014/main" id="{D918C48B-373F-44FE-A8D7-62E61E9E8CDA}"/>
                </a:ext>
              </a:extLst>
            </p:cNvPr>
            <p:cNvSpPr/>
            <p:nvPr/>
          </p:nvSpPr>
          <p:spPr>
            <a:xfrm>
              <a:off x="1447842" y="7213592"/>
              <a:ext cx="144016" cy="144016"/>
            </a:xfrm>
            <a:prstGeom prst="ellipse">
              <a:avLst/>
            </a:prstGeom>
            <a:solidFill>
              <a:srgbClr val="00AA9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48" name="Oval 47">
              <a:extLst>
                <a:ext uri="{FF2B5EF4-FFF2-40B4-BE49-F238E27FC236}">
                  <a16:creationId xmlns:a16="http://schemas.microsoft.com/office/drawing/2014/main" id="{2E6D8442-315D-4580-AC32-C8FA507AB278}"/>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49" name="Straight Connector 48">
            <a:extLst>
              <a:ext uri="{FF2B5EF4-FFF2-40B4-BE49-F238E27FC236}">
                <a16:creationId xmlns:a16="http://schemas.microsoft.com/office/drawing/2014/main" id="{F36EA6D1-D932-4672-8D1F-85E5349CD1FF}"/>
              </a:ext>
            </a:extLst>
          </p:cNvPr>
          <p:cNvCxnSpPr>
            <a:stCxn id="48" idx="0"/>
          </p:cNvCxnSpPr>
          <p:nvPr/>
        </p:nvCxnSpPr>
        <p:spPr>
          <a:xfrm flipV="1">
            <a:off x="2295826" y="3002570"/>
            <a:ext cx="0" cy="572491"/>
          </a:xfrm>
          <a:prstGeom prst="line">
            <a:avLst/>
          </a:prstGeom>
          <a:ln w="19050">
            <a:solidFill>
              <a:srgbClr val="00AA9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4CEF7204-8832-41E2-A2AA-94F35F45CEB8}"/>
              </a:ext>
            </a:extLst>
          </p:cNvPr>
          <p:cNvGrpSpPr/>
          <p:nvPr/>
        </p:nvGrpSpPr>
        <p:grpSpPr>
          <a:xfrm>
            <a:off x="2929403" y="3575061"/>
            <a:ext cx="360000" cy="360000"/>
            <a:chOff x="1339850" y="7105600"/>
            <a:chExt cx="360000" cy="360000"/>
          </a:xfrm>
        </p:grpSpPr>
        <p:sp>
          <p:nvSpPr>
            <p:cNvPr id="51" name="Oval 50">
              <a:extLst>
                <a:ext uri="{FF2B5EF4-FFF2-40B4-BE49-F238E27FC236}">
                  <a16:creationId xmlns:a16="http://schemas.microsoft.com/office/drawing/2014/main" id="{0410CFD7-083B-4585-8DB6-0C304DB0B6D6}"/>
                </a:ext>
              </a:extLst>
            </p:cNvPr>
            <p:cNvSpPr/>
            <p:nvPr/>
          </p:nvSpPr>
          <p:spPr>
            <a:xfrm>
              <a:off x="1393850" y="7159600"/>
              <a:ext cx="252000" cy="252000"/>
            </a:xfrm>
            <a:prstGeom prst="ellipse">
              <a:avLst/>
            </a:prstGeom>
            <a:solidFill>
              <a:schemeClr val="bg1"/>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52" name="Oval 51">
              <a:extLst>
                <a:ext uri="{FF2B5EF4-FFF2-40B4-BE49-F238E27FC236}">
                  <a16:creationId xmlns:a16="http://schemas.microsoft.com/office/drawing/2014/main" id="{955059A8-49A7-4F58-BE81-84961A93BE19}"/>
                </a:ext>
              </a:extLst>
            </p:cNvPr>
            <p:cNvSpPr/>
            <p:nvPr/>
          </p:nvSpPr>
          <p:spPr>
            <a:xfrm>
              <a:off x="1447842" y="7213592"/>
              <a:ext cx="144016" cy="144016"/>
            </a:xfrm>
            <a:prstGeom prst="ellipse">
              <a:avLst/>
            </a:prstGeom>
            <a:solidFill>
              <a:srgbClr val="006E73"/>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53" name="Oval 52">
              <a:extLst>
                <a:ext uri="{FF2B5EF4-FFF2-40B4-BE49-F238E27FC236}">
                  <a16:creationId xmlns:a16="http://schemas.microsoft.com/office/drawing/2014/main" id="{E07146BB-0454-47C1-B3BF-E00240A77C09}"/>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54" name="Straight Connector 53">
            <a:extLst>
              <a:ext uri="{FF2B5EF4-FFF2-40B4-BE49-F238E27FC236}">
                <a16:creationId xmlns:a16="http://schemas.microsoft.com/office/drawing/2014/main" id="{99EA95A9-232C-42B7-9E80-EEC06E43B397}"/>
              </a:ext>
            </a:extLst>
          </p:cNvPr>
          <p:cNvCxnSpPr>
            <a:stCxn id="53" idx="4"/>
          </p:cNvCxnSpPr>
          <p:nvPr/>
        </p:nvCxnSpPr>
        <p:spPr>
          <a:xfrm>
            <a:off x="3109403" y="3935061"/>
            <a:ext cx="0" cy="543177"/>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92EAF3EF-7610-4BE8-B568-FAC71DF0E16F}"/>
              </a:ext>
            </a:extLst>
          </p:cNvPr>
          <p:cNvGrpSpPr/>
          <p:nvPr/>
        </p:nvGrpSpPr>
        <p:grpSpPr>
          <a:xfrm>
            <a:off x="3742980" y="3575061"/>
            <a:ext cx="360000" cy="360000"/>
            <a:chOff x="1339850" y="7105600"/>
            <a:chExt cx="360000" cy="360000"/>
          </a:xfrm>
        </p:grpSpPr>
        <p:sp>
          <p:nvSpPr>
            <p:cNvPr id="56" name="Oval 55">
              <a:extLst>
                <a:ext uri="{FF2B5EF4-FFF2-40B4-BE49-F238E27FC236}">
                  <a16:creationId xmlns:a16="http://schemas.microsoft.com/office/drawing/2014/main" id="{6454AE36-6B28-4CB2-B3D3-62FEE6983060}"/>
                </a:ext>
              </a:extLst>
            </p:cNvPr>
            <p:cNvSpPr/>
            <p:nvPr/>
          </p:nvSpPr>
          <p:spPr>
            <a:xfrm>
              <a:off x="1393850" y="7159600"/>
              <a:ext cx="252000" cy="252000"/>
            </a:xfrm>
            <a:prstGeom prst="ellipse">
              <a:avLst/>
            </a:prstGeom>
            <a:solidFill>
              <a:schemeClr val="bg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57" name="Oval 56">
              <a:extLst>
                <a:ext uri="{FF2B5EF4-FFF2-40B4-BE49-F238E27FC236}">
                  <a16:creationId xmlns:a16="http://schemas.microsoft.com/office/drawing/2014/main" id="{22C94C34-891F-4952-AFE0-BE616A9D4FA3}"/>
                </a:ext>
              </a:extLst>
            </p:cNvPr>
            <p:cNvSpPr/>
            <p:nvPr/>
          </p:nvSpPr>
          <p:spPr>
            <a:xfrm>
              <a:off x="1447842" y="7213592"/>
              <a:ext cx="144016" cy="144016"/>
            </a:xfrm>
            <a:prstGeom prst="ellipse">
              <a:avLst/>
            </a:prstGeom>
            <a:solidFill>
              <a:srgbClr val="00AA9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58" name="Oval 57">
              <a:extLst>
                <a:ext uri="{FF2B5EF4-FFF2-40B4-BE49-F238E27FC236}">
                  <a16:creationId xmlns:a16="http://schemas.microsoft.com/office/drawing/2014/main" id="{CA26823F-748D-4461-AA98-0213F56DEAB3}"/>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59" name="Straight Connector 58">
            <a:extLst>
              <a:ext uri="{FF2B5EF4-FFF2-40B4-BE49-F238E27FC236}">
                <a16:creationId xmlns:a16="http://schemas.microsoft.com/office/drawing/2014/main" id="{DC6CF77C-828A-4D2D-A9F5-E0E011E83BE4}"/>
              </a:ext>
            </a:extLst>
          </p:cNvPr>
          <p:cNvCxnSpPr>
            <a:stCxn id="58" idx="0"/>
          </p:cNvCxnSpPr>
          <p:nvPr/>
        </p:nvCxnSpPr>
        <p:spPr>
          <a:xfrm flipV="1">
            <a:off x="3922980" y="3002570"/>
            <a:ext cx="0" cy="572491"/>
          </a:xfrm>
          <a:prstGeom prst="line">
            <a:avLst/>
          </a:prstGeom>
          <a:ln w="19050">
            <a:solidFill>
              <a:srgbClr val="00AA91"/>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EF194C40-2C6A-4BCD-A6B6-6E6BC90223A9}"/>
              </a:ext>
            </a:extLst>
          </p:cNvPr>
          <p:cNvGrpSpPr/>
          <p:nvPr/>
        </p:nvGrpSpPr>
        <p:grpSpPr>
          <a:xfrm>
            <a:off x="4556557" y="3575061"/>
            <a:ext cx="360000" cy="360000"/>
            <a:chOff x="1339850" y="7105600"/>
            <a:chExt cx="360000" cy="360000"/>
          </a:xfrm>
        </p:grpSpPr>
        <p:sp>
          <p:nvSpPr>
            <p:cNvPr id="61" name="Oval 60">
              <a:extLst>
                <a:ext uri="{FF2B5EF4-FFF2-40B4-BE49-F238E27FC236}">
                  <a16:creationId xmlns:a16="http://schemas.microsoft.com/office/drawing/2014/main" id="{3704BF76-DC31-4368-92B3-1292FE5F571E}"/>
                </a:ext>
              </a:extLst>
            </p:cNvPr>
            <p:cNvSpPr/>
            <p:nvPr/>
          </p:nvSpPr>
          <p:spPr>
            <a:xfrm>
              <a:off x="1393850" y="7159600"/>
              <a:ext cx="252000" cy="252000"/>
            </a:xfrm>
            <a:prstGeom prst="ellipse">
              <a:avLst/>
            </a:prstGeom>
            <a:solidFill>
              <a:srgbClr val="FFFFFF"/>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62" name="Oval 61">
              <a:extLst>
                <a:ext uri="{FF2B5EF4-FFF2-40B4-BE49-F238E27FC236}">
                  <a16:creationId xmlns:a16="http://schemas.microsoft.com/office/drawing/2014/main" id="{73FDA705-E0B9-4144-AC6C-3EC1390D603A}"/>
                </a:ext>
              </a:extLst>
            </p:cNvPr>
            <p:cNvSpPr/>
            <p:nvPr/>
          </p:nvSpPr>
          <p:spPr>
            <a:xfrm>
              <a:off x="1447842" y="7213592"/>
              <a:ext cx="144016" cy="144016"/>
            </a:xfrm>
            <a:prstGeom prst="ellipse">
              <a:avLst/>
            </a:prstGeom>
            <a:solidFill>
              <a:srgbClr val="006E73"/>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srgbClr val="0F4DBC"/>
                </a:solidFill>
                <a:effectLst/>
                <a:uLnTx/>
                <a:uFillTx/>
                <a:latin typeface="SwissReSans" pitchFamily="34" charset="0"/>
                <a:ea typeface="+mn-ea"/>
                <a:cs typeface="+mn-cs"/>
              </a:endParaRPr>
            </a:p>
          </p:txBody>
        </p:sp>
        <p:sp>
          <p:nvSpPr>
            <p:cNvPr id="63" name="Oval 62">
              <a:extLst>
                <a:ext uri="{FF2B5EF4-FFF2-40B4-BE49-F238E27FC236}">
                  <a16:creationId xmlns:a16="http://schemas.microsoft.com/office/drawing/2014/main" id="{7A09E717-BC90-4BF5-8C8F-998C18CCFAC5}"/>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64" name="Straight Connector 63">
            <a:extLst>
              <a:ext uri="{FF2B5EF4-FFF2-40B4-BE49-F238E27FC236}">
                <a16:creationId xmlns:a16="http://schemas.microsoft.com/office/drawing/2014/main" id="{8D74FDAF-2168-4114-8C0F-CA89F6154216}"/>
              </a:ext>
            </a:extLst>
          </p:cNvPr>
          <p:cNvCxnSpPr>
            <a:stCxn id="63" idx="4"/>
          </p:cNvCxnSpPr>
          <p:nvPr/>
        </p:nvCxnSpPr>
        <p:spPr>
          <a:xfrm>
            <a:off x="4736557" y="3935061"/>
            <a:ext cx="0" cy="536694"/>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225E9C4F-8B54-4A16-A713-16505E232C21}"/>
              </a:ext>
            </a:extLst>
          </p:cNvPr>
          <p:cNvGrpSpPr/>
          <p:nvPr/>
        </p:nvGrpSpPr>
        <p:grpSpPr>
          <a:xfrm>
            <a:off x="5370134" y="3575061"/>
            <a:ext cx="360000" cy="360000"/>
            <a:chOff x="1339850" y="7105600"/>
            <a:chExt cx="360000" cy="360000"/>
          </a:xfrm>
        </p:grpSpPr>
        <p:sp>
          <p:nvSpPr>
            <p:cNvPr id="66" name="Oval 65">
              <a:extLst>
                <a:ext uri="{FF2B5EF4-FFF2-40B4-BE49-F238E27FC236}">
                  <a16:creationId xmlns:a16="http://schemas.microsoft.com/office/drawing/2014/main" id="{EF6C7FBD-3970-4996-A877-983097F36AC4}"/>
                </a:ext>
              </a:extLst>
            </p:cNvPr>
            <p:cNvSpPr/>
            <p:nvPr/>
          </p:nvSpPr>
          <p:spPr>
            <a:xfrm>
              <a:off x="1393850" y="7159600"/>
              <a:ext cx="252000" cy="252000"/>
            </a:xfrm>
            <a:prstGeom prst="ellipse">
              <a:avLst/>
            </a:prstGeom>
            <a:solidFill>
              <a:schemeClr val="bg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67" name="Oval 66">
              <a:extLst>
                <a:ext uri="{FF2B5EF4-FFF2-40B4-BE49-F238E27FC236}">
                  <a16:creationId xmlns:a16="http://schemas.microsoft.com/office/drawing/2014/main" id="{6B129B60-F4A1-4B9C-870B-7B9F4FC37CC5}"/>
                </a:ext>
              </a:extLst>
            </p:cNvPr>
            <p:cNvSpPr/>
            <p:nvPr/>
          </p:nvSpPr>
          <p:spPr>
            <a:xfrm>
              <a:off x="1447842" y="7213592"/>
              <a:ext cx="144016" cy="144016"/>
            </a:xfrm>
            <a:prstGeom prst="ellipse">
              <a:avLst/>
            </a:prstGeom>
            <a:solidFill>
              <a:srgbClr val="00AA9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68" name="Oval 67">
              <a:extLst>
                <a:ext uri="{FF2B5EF4-FFF2-40B4-BE49-F238E27FC236}">
                  <a16:creationId xmlns:a16="http://schemas.microsoft.com/office/drawing/2014/main" id="{B588DCB6-5FE3-4076-872B-4F1CC76230E9}"/>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69" name="Straight Connector 68">
            <a:extLst>
              <a:ext uri="{FF2B5EF4-FFF2-40B4-BE49-F238E27FC236}">
                <a16:creationId xmlns:a16="http://schemas.microsoft.com/office/drawing/2014/main" id="{97393232-57C0-465C-BD49-0831C0CBCCEC}"/>
              </a:ext>
            </a:extLst>
          </p:cNvPr>
          <p:cNvCxnSpPr>
            <a:stCxn id="68" idx="0"/>
          </p:cNvCxnSpPr>
          <p:nvPr/>
        </p:nvCxnSpPr>
        <p:spPr>
          <a:xfrm flipV="1">
            <a:off x="5550134" y="2986939"/>
            <a:ext cx="0" cy="588122"/>
          </a:xfrm>
          <a:prstGeom prst="line">
            <a:avLst/>
          </a:prstGeom>
          <a:ln w="19050">
            <a:solidFill>
              <a:srgbClr val="00AA91"/>
            </a:solidFill>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5F317FCF-FCCE-47E8-8DF3-894D7B63C771}"/>
              </a:ext>
            </a:extLst>
          </p:cNvPr>
          <p:cNvGrpSpPr/>
          <p:nvPr/>
        </p:nvGrpSpPr>
        <p:grpSpPr>
          <a:xfrm>
            <a:off x="6183711" y="3575061"/>
            <a:ext cx="360000" cy="360000"/>
            <a:chOff x="1339850" y="7105600"/>
            <a:chExt cx="360000" cy="360000"/>
          </a:xfrm>
        </p:grpSpPr>
        <p:sp>
          <p:nvSpPr>
            <p:cNvPr id="71" name="Oval 70">
              <a:extLst>
                <a:ext uri="{FF2B5EF4-FFF2-40B4-BE49-F238E27FC236}">
                  <a16:creationId xmlns:a16="http://schemas.microsoft.com/office/drawing/2014/main" id="{E1692843-2F2C-4EB1-8E70-BBBC58F8AE38}"/>
                </a:ext>
              </a:extLst>
            </p:cNvPr>
            <p:cNvSpPr/>
            <p:nvPr/>
          </p:nvSpPr>
          <p:spPr>
            <a:xfrm>
              <a:off x="1393850" y="7159600"/>
              <a:ext cx="252000" cy="252000"/>
            </a:xfrm>
            <a:prstGeom prst="ellipse">
              <a:avLst/>
            </a:prstGeom>
            <a:solidFill>
              <a:schemeClr val="bg1"/>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72" name="Oval 71">
              <a:extLst>
                <a:ext uri="{FF2B5EF4-FFF2-40B4-BE49-F238E27FC236}">
                  <a16:creationId xmlns:a16="http://schemas.microsoft.com/office/drawing/2014/main" id="{57A72741-4AA1-4F9D-9ED5-FA850B88687C}"/>
                </a:ext>
              </a:extLst>
            </p:cNvPr>
            <p:cNvSpPr/>
            <p:nvPr/>
          </p:nvSpPr>
          <p:spPr>
            <a:xfrm>
              <a:off x="1447842" y="7213592"/>
              <a:ext cx="144016" cy="144016"/>
            </a:xfrm>
            <a:prstGeom prst="ellipse">
              <a:avLst/>
            </a:prstGeom>
            <a:solidFill>
              <a:srgbClr val="006E73"/>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73" name="Oval 72">
              <a:extLst>
                <a:ext uri="{FF2B5EF4-FFF2-40B4-BE49-F238E27FC236}">
                  <a16:creationId xmlns:a16="http://schemas.microsoft.com/office/drawing/2014/main" id="{54365415-B7D9-47C7-8A1C-58E7F3C29FFC}"/>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74" name="Straight Connector 73">
            <a:extLst>
              <a:ext uri="{FF2B5EF4-FFF2-40B4-BE49-F238E27FC236}">
                <a16:creationId xmlns:a16="http://schemas.microsoft.com/office/drawing/2014/main" id="{DFA16CA9-13FC-45D0-97AA-74E381E18E1A}"/>
              </a:ext>
            </a:extLst>
          </p:cNvPr>
          <p:cNvCxnSpPr>
            <a:stCxn id="73" idx="4"/>
          </p:cNvCxnSpPr>
          <p:nvPr/>
        </p:nvCxnSpPr>
        <p:spPr>
          <a:xfrm>
            <a:off x="6363711" y="3935061"/>
            <a:ext cx="0" cy="521522"/>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1CD4DB10-9F77-40B3-959D-78CB3FB97062}"/>
              </a:ext>
            </a:extLst>
          </p:cNvPr>
          <p:cNvGrpSpPr/>
          <p:nvPr/>
        </p:nvGrpSpPr>
        <p:grpSpPr>
          <a:xfrm>
            <a:off x="6997288" y="3575061"/>
            <a:ext cx="360000" cy="360000"/>
            <a:chOff x="1339850" y="7105600"/>
            <a:chExt cx="360000" cy="360000"/>
          </a:xfrm>
        </p:grpSpPr>
        <p:sp>
          <p:nvSpPr>
            <p:cNvPr id="76" name="Oval 75">
              <a:extLst>
                <a:ext uri="{FF2B5EF4-FFF2-40B4-BE49-F238E27FC236}">
                  <a16:creationId xmlns:a16="http://schemas.microsoft.com/office/drawing/2014/main" id="{7D2EA776-548D-4782-A8BA-0C0B6048F080}"/>
                </a:ext>
              </a:extLst>
            </p:cNvPr>
            <p:cNvSpPr/>
            <p:nvPr/>
          </p:nvSpPr>
          <p:spPr>
            <a:xfrm>
              <a:off x="1393850" y="7159600"/>
              <a:ext cx="252000" cy="252000"/>
            </a:xfrm>
            <a:prstGeom prst="ellipse">
              <a:avLst/>
            </a:prstGeom>
            <a:solidFill>
              <a:srgbClr val="FFFFFF"/>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77" name="Oval 76">
              <a:extLst>
                <a:ext uri="{FF2B5EF4-FFF2-40B4-BE49-F238E27FC236}">
                  <a16:creationId xmlns:a16="http://schemas.microsoft.com/office/drawing/2014/main" id="{48DBCE91-395C-4730-98C3-A07EA9256639}"/>
                </a:ext>
              </a:extLst>
            </p:cNvPr>
            <p:cNvSpPr/>
            <p:nvPr/>
          </p:nvSpPr>
          <p:spPr>
            <a:xfrm>
              <a:off x="1447842" y="7213592"/>
              <a:ext cx="144016" cy="144016"/>
            </a:xfrm>
            <a:prstGeom prst="ellipse">
              <a:avLst/>
            </a:prstGeom>
            <a:solidFill>
              <a:srgbClr val="00AA91"/>
            </a:solidFill>
            <a:ln w="9525" cap="flat" cmpd="sng" algn="ctr">
              <a:solidFill>
                <a:srgbClr val="00AA9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78" name="Oval 77">
              <a:extLst>
                <a:ext uri="{FF2B5EF4-FFF2-40B4-BE49-F238E27FC236}">
                  <a16:creationId xmlns:a16="http://schemas.microsoft.com/office/drawing/2014/main" id="{5021A245-B9CB-4953-BAC4-A39793087DCE}"/>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79" name="Straight Connector 78">
            <a:extLst>
              <a:ext uri="{FF2B5EF4-FFF2-40B4-BE49-F238E27FC236}">
                <a16:creationId xmlns:a16="http://schemas.microsoft.com/office/drawing/2014/main" id="{50121333-71AC-47AC-86D4-BE645ABC6D0E}"/>
              </a:ext>
            </a:extLst>
          </p:cNvPr>
          <p:cNvCxnSpPr>
            <a:stCxn id="78" idx="0"/>
          </p:cNvCxnSpPr>
          <p:nvPr/>
        </p:nvCxnSpPr>
        <p:spPr>
          <a:xfrm flipV="1">
            <a:off x="7177288" y="2986936"/>
            <a:ext cx="0" cy="588125"/>
          </a:xfrm>
          <a:prstGeom prst="line">
            <a:avLst/>
          </a:prstGeom>
          <a:ln w="19050">
            <a:solidFill>
              <a:srgbClr val="00AA91"/>
            </a:solidFill>
          </a:ln>
        </p:spPr>
        <p:style>
          <a:lnRef idx="1">
            <a:schemeClr val="accent1"/>
          </a:lnRef>
          <a:fillRef idx="0">
            <a:schemeClr val="accent1"/>
          </a:fillRef>
          <a:effectRef idx="0">
            <a:schemeClr val="accent1"/>
          </a:effectRef>
          <a:fontRef idx="minor">
            <a:schemeClr val="tx1"/>
          </a:fontRef>
        </p:style>
      </p:cxnSp>
      <p:sp>
        <p:nvSpPr>
          <p:cNvPr id="80" name="Text Box 23">
            <a:extLst>
              <a:ext uri="{FF2B5EF4-FFF2-40B4-BE49-F238E27FC236}">
                <a16:creationId xmlns:a16="http://schemas.microsoft.com/office/drawing/2014/main" id="{CE662149-7FDC-455B-BE57-0929FCA84ECE}"/>
              </a:ext>
            </a:extLst>
          </p:cNvPr>
          <p:cNvSpPr txBox="1">
            <a:spLocks noChangeArrowheads="1"/>
          </p:cNvSpPr>
          <p:nvPr/>
        </p:nvSpPr>
        <p:spPr bwMode="auto">
          <a:xfrm>
            <a:off x="7512426" y="3086188"/>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6E73"/>
                </a:solidFill>
                <a:effectLst/>
                <a:uLnTx/>
                <a:uFillTx/>
                <a:latin typeface="SwissReSans Light"/>
                <a:ea typeface="+mn-ea"/>
                <a:cs typeface="+mn-cs"/>
              </a:rPr>
              <a:t>2019</a:t>
            </a:r>
          </a:p>
        </p:txBody>
      </p:sp>
      <p:grpSp>
        <p:nvGrpSpPr>
          <p:cNvPr id="81" name="Group 80">
            <a:extLst>
              <a:ext uri="{FF2B5EF4-FFF2-40B4-BE49-F238E27FC236}">
                <a16:creationId xmlns:a16="http://schemas.microsoft.com/office/drawing/2014/main" id="{9405CCFE-2EB2-4E45-9C1C-253E54BB8604}"/>
              </a:ext>
            </a:extLst>
          </p:cNvPr>
          <p:cNvGrpSpPr/>
          <p:nvPr/>
        </p:nvGrpSpPr>
        <p:grpSpPr>
          <a:xfrm>
            <a:off x="7810865" y="3575061"/>
            <a:ext cx="360000" cy="360000"/>
            <a:chOff x="1339850" y="7105600"/>
            <a:chExt cx="360000" cy="360000"/>
          </a:xfrm>
        </p:grpSpPr>
        <p:sp>
          <p:nvSpPr>
            <p:cNvPr id="82" name="Oval 81">
              <a:extLst>
                <a:ext uri="{FF2B5EF4-FFF2-40B4-BE49-F238E27FC236}">
                  <a16:creationId xmlns:a16="http://schemas.microsoft.com/office/drawing/2014/main" id="{87855A0F-2B0A-48DF-A435-C83EB2E2FDB3}"/>
                </a:ext>
              </a:extLst>
            </p:cNvPr>
            <p:cNvSpPr/>
            <p:nvPr/>
          </p:nvSpPr>
          <p:spPr>
            <a:xfrm>
              <a:off x="1393850" y="7159600"/>
              <a:ext cx="252000" cy="252000"/>
            </a:xfrm>
            <a:prstGeom prst="ellipse">
              <a:avLst/>
            </a:prstGeom>
            <a:solidFill>
              <a:schemeClr val="bg1"/>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83" name="Oval 82">
              <a:extLst>
                <a:ext uri="{FF2B5EF4-FFF2-40B4-BE49-F238E27FC236}">
                  <a16:creationId xmlns:a16="http://schemas.microsoft.com/office/drawing/2014/main" id="{B3957FDB-8BE5-429F-A000-3C52EF2A5D15}"/>
                </a:ext>
              </a:extLst>
            </p:cNvPr>
            <p:cNvSpPr/>
            <p:nvPr/>
          </p:nvSpPr>
          <p:spPr>
            <a:xfrm>
              <a:off x="1447842" y="7213592"/>
              <a:ext cx="144016" cy="144016"/>
            </a:xfrm>
            <a:prstGeom prst="ellipse">
              <a:avLst/>
            </a:prstGeom>
            <a:solidFill>
              <a:srgbClr val="00AA91"/>
            </a:solidFill>
            <a:ln w="9525" cap="flat" cmpd="sng" algn="ctr">
              <a:solidFill>
                <a:srgbClr val="006E73"/>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84" name="Oval 83">
              <a:extLst>
                <a:ext uri="{FF2B5EF4-FFF2-40B4-BE49-F238E27FC236}">
                  <a16:creationId xmlns:a16="http://schemas.microsoft.com/office/drawing/2014/main" id="{9F5F05B9-6501-44BA-85AE-E30350E489FA}"/>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85" name="Straight Connector 84">
            <a:extLst>
              <a:ext uri="{FF2B5EF4-FFF2-40B4-BE49-F238E27FC236}">
                <a16:creationId xmlns:a16="http://schemas.microsoft.com/office/drawing/2014/main" id="{8D326EDA-3ED3-4529-A1BE-1BE4FC04992F}"/>
              </a:ext>
            </a:extLst>
          </p:cNvPr>
          <p:cNvCxnSpPr>
            <a:cxnSpLocks/>
            <a:stCxn id="84" idx="4"/>
          </p:cNvCxnSpPr>
          <p:nvPr/>
        </p:nvCxnSpPr>
        <p:spPr>
          <a:xfrm>
            <a:off x="7990865" y="3935061"/>
            <a:ext cx="0" cy="487833"/>
          </a:xfrm>
          <a:prstGeom prst="line">
            <a:avLst/>
          </a:prstGeom>
          <a:ln w="19050">
            <a:solidFill>
              <a:srgbClr val="006E73"/>
            </a:solidFill>
          </a:ln>
        </p:spPr>
        <p:style>
          <a:lnRef idx="1">
            <a:schemeClr val="accent1"/>
          </a:lnRef>
          <a:fillRef idx="0">
            <a:schemeClr val="accent1"/>
          </a:fillRef>
          <a:effectRef idx="0">
            <a:schemeClr val="accent1"/>
          </a:effectRef>
          <a:fontRef idx="minor">
            <a:schemeClr val="tx1"/>
          </a:fontRef>
        </p:style>
      </p:cxnSp>
      <p:sp>
        <p:nvSpPr>
          <p:cNvPr id="86" name="Text Box 23">
            <a:extLst>
              <a:ext uri="{FF2B5EF4-FFF2-40B4-BE49-F238E27FC236}">
                <a16:creationId xmlns:a16="http://schemas.microsoft.com/office/drawing/2014/main" id="{FB2EA3C6-4328-43A7-98ED-CAE85DD4C783}"/>
              </a:ext>
            </a:extLst>
          </p:cNvPr>
          <p:cNvSpPr txBox="1">
            <a:spLocks noChangeArrowheads="1"/>
          </p:cNvSpPr>
          <p:nvPr/>
        </p:nvSpPr>
        <p:spPr bwMode="auto">
          <a:xfrm>
            <a:off x="9048328" y="3085685"/>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1" i="0" u="none" strike="noStrike" kern="1200" cap="none" spc="0" normalizeH="0" baseline="0" noProof="0" dirty="0">
                <a:ln>
                  <a:noFill/>
                </a:ln>
                <a:solidFill>
                  <a:srgbClr val="006E73"/>
                </a:solidFill>
                <a:effectLst/>
                <a:uLnTx/>
                <a:uFillTx/>
                <a:latin typeface="SwissReSans Light"/>
                <a:ea typeface="+mn-ea"/>
                <a:cs typeface="+mn-cs"/>
              </a:rPr>
              <a:t>2021</a:t>
            </a:r>
          </a:p>
        </p:txBody>
      </p:sp>
      <p:grpSp>
        <p:nvGrpSpPr>
          <p:cNvPr id="87" name="Group 86">
            <a:extLst>
              <a:ext uri="{FF2B5EF4-FFF2-40B4-BE49-F238E27FC236}">
                <a16:creationId xmlns:a16="http://schemas.microsoft.com/office/drawing/2014/main" id="{37F95C37-F7AE-4B0A-8F73-0B53A4893D83}"/>
              </a:ext>
            </a:extLst>
          </p:cNvPr>
          <p:cNvGrpSpPr/>
          <p:nvPr/>
        </p:nvGrpSpPr>
        <p:grpSpPr>
          <a:xfrm>
            <a:off x="9397683" y="3575061"/>
            <a:ext cx="360000" cy="360000"/>
            <a:chOff x="1339850" y="7105600"/>
            <a:chExt cx="360000" cy="360000"/>
          </a:xfrm>
        </p:grpSpPr>
        <p:sp>
          <p:nvSpPr>
            <p:cNvPr id="88" name="Oval 87">
              <a:extLst>
                <a:ext uri="{FF2B5EF4-FFF2-40B4-BE49-F238E27FC236}">
                  <a16:creationId xmlns:a16="http://schemas.microsoft.com/office/drawing/2014/main" id="{B3C60055-E902-469A-9328-B55CC01D3F07}"/>
                </a:ext>
              </a:extLst>
            </p:cNvPr>
            <p:cNvSpPr/>
            <p:nvPr/>
          </p:nvSpPr>
          <p:spPr>
            <a:xfrm>
              <a:off x="1393850" y="7159600"/>
              <a:ext cx="252000" cy="252000"/>
            </a:xfrm>
            <a:prstGeom prst="ellipse">
              <a:avLst/>
            </a:prstGeom>
            <a:solidFill>
              <a:schemeClr val="bg1"/>
            </a:solidFill>
            <a:ln w="9525">
              <a:solidFill>
                <a:srgbClr val="006E7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89" name="Oval 88">
              <a:extLst>
                <a:ext uri="{FF2B5EF4-FFF2-40B4-BE49-F238E27FC236}">
                  <a16:creationId xmlns:a16="http://schemas.microsoft.com/office/drawing/2014/main" id="{228BAD93-2906-4C5F-B7DE-7C6F518830BF}"/>
                </a:ext>
              </a:extLst>
            </p:cNvPr>
            <p:cNvSpPr/>
            <p:nvPr/>
          </p:nvSpPr>
          <p:spPr>
            <a:xfrm>
              <a:off x="1447842" y="7213592"/>
              <a:ext cx="144016" cy="144016"/>
            </a:xfrm>
            <a:prstGeom prst="ellipse">
              <a:avLst/>
            </a:prstGeom>
            <a:solidFill>
              <a:srgbClr val="006E73"/>
            </a:solidFill>
            <a:ln w="9525" cap="flat" cmpd="sng" algn="ctr">
              <a:solidFill>
                <a:srgbClr val="006E73"/>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90" name="Oval 89">
              <a:extLst>
                <a:ext uri="{FF2B5EF4-FFF2-40B4-BE49-F238E27FC236}">
                  <a16:creationId xmlns:a16="http://schemas.microsoft.com/office/drawing/2014/main" id="{85672B18-A975-41A7-9549-320342DA37DE}"/>
                </a:ext>
              </a:extLst>
            </p:cNvPr>
            <p:cNvSpPr/>
            <p:nvPr/>
          </p:nvSpPr>
          <p:spPr>
            <a:xfrm>
              <a:off x="1339850" y="7105600"/>
              <a:ext cx="360000" cy="360000"/>
            </a:xfrm>
            <a:prstGeom prst="ellipse">
              <a:avLst/>
            </a:prstGeom>
            <a:noFill/>
            <a:ln w="9525">
              <a:solidFill>
                <a:srgbClr val="006E7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91" name="Straight Connector 90">
            <a:extLst>
              <a:ext uri="{FF2B5EF4-FFF2-40B4-BE49-F238E27FC236}">
                <a16:creationId xmlns:a16="http://schemas.microsoft.com/office/drawing/2014/main" id="{E85EC75C-D3EF-42E4-ADCA-72D2642729A0}"/>
              </a:ext>
            </a:extLst>
          </p:cNvPr>
          <p:cNvCxnSpPr>
            <a:stCxn id="90" idx="4"/>
          </p:cNvCxnSpPr>
          <p:nvPr/>
        </p:nvCxnSpPr>
        <p:spPr>
          <a:xfrm>
            <a:off x="9577683" y="3935061"/>
            <a:ext cx="0" cy="558477"/>
          </a:xfrm>
          <a:prstGeom prst="line">
            <a:avLst/>
          </a:prstGeom>
          <a:ln w="19050">
            <a:solidFill>
              <a:srgbClr val="006E73"/>
            </a:solidFill>
            <a:prstDash val="solid"/>
          </a:ln>
        </p:spPr>
        <p:style>
          <a:lnRef idx="1">
            <a:schemeClr val="accent1"/>
          </a:lnRef>
          <a:fillRef idx="0">
            <a:schemeClr val="accent1"/>
          </a:fillRef>
          <a:effectRef idx="0">
            <a:schemeClr val="accent1"/>
          </a:effectRef>
          <a:fontRef idx="minor">
            <a:schemeClr val="tx1"/>
          </a:fontRef>
        </p:style>
      </p:cxnSp>
      <p:sp>
        <p:nvSpPr>
          <p:cNvPr id="92" name="Text Box 23">
            <a:extLst>
              <a:ext uri="{FF2B5EF4-FFF2-40B4-BE49-F238E27FC236}">
                <a16:creationId xmlns:a16="http://schemas.microsoft.com/office/drawing/2014/main" id="{38BD60C7-EC57-4B4D-8520-18A191AB0AF4}"/>
              </a:ext>
            </a:extLst>
          </p:cNvPr>
          <p:cNvSpPr txBox="1">
            <a:spLocks noChangeArrowheads="1"/>
          </p:cNvSpPr>
          <p:nvPr/>
        </p:nvSpPr>
        <p:spPr bwMode="auto">
          <a:xfrm>
            <a:off x="8328298" y="4010694"/>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2020</a:t>
            </a:r>
          </a:p>
        </p:txBody>
      </p:sp>
      <p:grpSp>
        <p:nvGrpSpPr>
          <p:cNvPr id="93" name="Group 92">
            <a:extLst>
              <a:ext uri="{FF2B5EF4-FFF2-40B4-BE49-F238E27FC236}">
                <a16:creationId xmlns:a16="http://schemas.microsoft.com/office/drawing/2014/main" id="{040FC16C-1F9C-460F-B17E-0D63EFD7CDD7}"/>
              </a:ext>
            </a:extLst>
          </p:cNvPr>
          <p:cNvGrpSpPr/>
          <p:nvPr/>
        </p:nvGrpSpPr>
        <p:grpSpPr>
          <a:xfrm>
            <a:off x="8624442" y="3575061"/>
            <a:ext cx="360000" cy="360000"/>
            <a:chOff x="1339850" y="7105600"/>
            <a:chExt cx="360000" cy="360000"/>
          </a:xfrm>
        </p:grpSpPr>
        <p:sp>
          <p:nvSpPr>
            <p:cNvPr id="94" name="Oval 93">
              <a:extLst>
                <a:ext uri="{FF2B5EF4-FFF2-40B4-BE49-F238E27FC236}">
                  <a16:creationId xmlns:a16="http://schemas.microsoft.com/office/drawing/2014/main" id="{74DEEEB8-DF03-4800-B4E2-13391018FB2B}"/>
                </a:ext>
              </a:extLst>
            </p:cNvPr>
            <p:cNvSpPr/>
            <p:nvPr/>
          </p:nvSpPr>
          <p:spPr>
            <a:xfrm>
              <a:off x="1393850" y="7159600"/>
              <a:ext cx="252000" cy="252000"/>
            </a:xfrm>
            <a:prstGeom prst="ellipse">
              <a:avLst/>
            </a:prstGeom>
            <a:solidFill>
              <a:schemeClr val="bg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95" name="Oval 94">
              <a:extLst>
                <a:ext uri="{FF2B5EF4-FFF2-40B4-BE49-F238E27FC236}">
                  <a16:creationId xmlns:a16="http://schemas.microsoft.com/office/drawing/2014/main" id="{D7F69FD0-5F60-4B80-B2E6-46ED8E3CC6C6}"/>
                </a:ext>
              </a:extLst>
            </p:cNvPr>
            <p:cNvSpPr/>
            <p:nvPr/>
          </p:nvSpPr>
          <p:spPr>
            <a:xfrm>
              <a:off x="1447842" y="7213592"/>
              <a:ext cx="144016" cy="144016"/>
            </a:xfrm>
            <a:prstGeom prst="ellipse">
              <a:avLst/>
            </a:prstGeom>
            <a:solidFill>
              <a:srgbClr val="00AA9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96" name="Oval 95">
              <a:extLst>
                <a:ext uri="{FF2B5EF4-FFF2-40B4-BE49-F238E27FC236}">
                  <a16:creationId xmlns:a16="http://schemas.microsoft.com/office/drawing/2014/main" id="{FE5357F0-D86A-46A1-B834-BC7947EF7BD3}"/>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97" name="Straight Connector 96">
            <a:extLst>
              <a:ext uri="{FF2B5EF4-FFF2-40B4-BE49-F238E27FC236}">
                <a16:creationId xmlns:a16="http://schemas.microsoft.com/office/drawing/2014/main" id="{B87FA0A6-F1D6-40AB-9F31-7EDCE784EF1C}"/>
              </a:ext>
            </a:extLst>
          </p:cNvPr>
          <p:cNvCxnSpPr>
            <a:stCxn id="96" idx="0"/>
          </p:cNvCxnSpPr>
          <p:nvPr/>
        </p:nvCxnSpPr>
        <p:spPr>
          <a:xfrm flipV="1">
            <a:off x="8804442" y="2986940"/>
            <a:ext cx="0" cy="588121"/>
          </a:xfrm>
          <a:prstGeom prst="line">
            <a:avLst/>
          </a:prstGeom>
          <a:ln w="19050">
            <a:solidFill>
              <a:srgbClr val="00AA91"/>
            </a:solidFill>
            <a:prstDash val="solid"/>
          </a:ln>
        </p:spPr>
        <p:style>
          <a:lnRef idx="1">
            <a:schemeClr val="accent1"/>
          </a:lnRef>
          <a:fillRef idx="0">
            <a:schemeClr val="accent1"/>
          </a:fillRef>
          <a:effectRef idx="0">
            <a:schemeClr val="accent1"/>
          </a:effectRef>
          <a:fontRef idx="minor">
            <a:schemeClr val="tx1"/>
          </a:fontRef>
        </p:style>
      </p:cxnSp>
      <p:sp>
        <p:nvSpPr>
          <p:cNvPr id="98" name="Text Box 23">
            <a:extLst>
              <a:ext uri="{FF2B5EF4-FFF2-40B4-BE49-F238E27FC236}">
                <a16:creationId xmlns:a16="http://schemas.microsoft.com/office/drawing/2014/main" id="{4D76BF1F-97B8-4530-B894-528D27FE9EBE}"/>
              </a:ext>
            </a:extLst>
          </p:cNvPr>
          <p:cNvSpPr txBox="1">
            <a:spLocks noChangeArrowheads="1"/>
          </p:cNvSpPr>
          <p:nvPr/>
        </p:nvSpPr>
        <p:spPr bwMode="auto">
          <a:xfrm>
            <a:off x="10084603" y="4010694"/>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1" i="0" u="none" strike="noStrike" kern="1200" cap="none" spc="0" normalizeH="0" baseline="0" noProof="0" dirty="0">
                <a:ln>
                  <a:noFill/>
                </a:ln>
                <a:solidFill>
                  <a:srgbClr val="00AA91"/>
                </a:solidFill>
                <a:effectLst/>
                <a:uLnTx/>
                <a:uFillTx/>
                <a:latin typeface="SwissReSans Light"/>
                <a:ea typeface="+mn-ea"/>
                <a:cs typeface="+mn-cs"/>
              </a:rPr>
              <a:t>2030</a:t>
            </a:r>
          </a:p>
        </p:txBody>
      </p:sp>
      <p:grpSp>
        <p:nvGrpSpPr>
          <p:cNvPr id="99" name="Group 98">
            <a:extLst>
              <a:ext uri="{FF2B5EF4-FFF2-40B4-BE49-F238E27FC236}">
                <a16:creationId xmlns:a16="http://schemas.microsoft.com/office/drawing/2014/main" id="{0877254E-5A36-4F87-A5DD-22F956F15A76}"/>
              </a:ext>
            </a:extLst>
          </p:cNvPr>
          <p:cNvGrpSpPr/>
          <p:nvPr/>
        </p:nvGrpSpPr>
        <p:grpSpPr>
          <a:xfrm>
            <a:off x="10427284" y="3575061"/>
            <a:ext cx="360000" cy="360000"/>
            <a:chOff x="1339850" y="7105600"/>
            <a:chExt cx="360000" cy="360000"/>
          </a:xfrm>
        </p:grpSpPr>
        <p:sp>
          <p:nvSpPr>
            <p:cNvPr id="100" name="Oval 99">
              <a:extLst>
                <a:ext uri="{FF2B5EF4-FFF2-40B4-BE49-F238E27FC236}">
                  <a16:creationId xmlns:a16="http://schemas.microsoft.com/office/drawing/2014/main" id="{0818D81D-12B8-4162-8679-D4165F679017}"/>
                </a:ext>
              </a:extLst>
            </p:cNvPr>
            <p:cNvSpPr/>
            <p:nvPr/>
          </p:nvSpPr>
          <p:spPr>
            <a:xfrm>
              <a:off x="1393850" y="7159600"/>
              <a:ext cx="252000" cy="252000"/>
            </a:xfrm>
            <a:prstGeom prst="ellipse">
              <a:avLst/>
            </a:prstGeom>
            <a:solidFill>
              <a:srgbClr val="FFFFFF"/>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01" name="Oval 100">
              <a:extLst>
                <a:ext uri="{FF2B5EF4-FFF2-40B4-BE49-F238E27FC236}">
                  <a16:creationId xmlns:a16="http://schemas.microsoft.com/office/drawing/2014/main" id="{735B14E1-5EFC-4B21-AD69-49961001E08A}"/>
                </a:ext>
              </a:extLst>
            </p:cNvPr>
            <p:cNvSpPr/>
            <p:nvPr/>
          </p:nvSpPr>
          <p:spPr>
            <a:xfrm>
              <a:off x="1447842" y="7213592"/>
              <a:ext cx="144016" cy="144016"/>
            </a:xfrm>
            <a:prstGeom prst="ellipse">
              <a:avLst/>
            </a:prstGeom>
            <a:solidFill>
              <a:srgbClr val="00AA91"/>
            </a:solidFill>
            <a:ln w="9525" cap="flat" cmpd="sng" algn="ctr">
              <a:solidFill>
                <a:srgbClr val="00AA9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02" name="Oval 101">
              <a:extLst>
                <a:ext uri="{FF2B5EF4-FFF2-40B4-BE49-F238E27FC236}">
                  <a16:creationId xmlns:a16="http://schemas.microsoft.com/office/drawing/2014/main" id="{D79D4D7D-9363-4E59-8E6A-17BCE1248DC1}"/>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103" name="Straight Connector 102">
            <a:extLst>
              <a:ext uri="{FF2B5EF4-FFF2-40B4-BE49-F238E27FC236}">
                <a16:creationId xmlns:a16="http://schemas.microsoft.com/office/drawing/2014/main" id="{17296D45-7F25-4026-8838-75975A5A87B2}"/>
              </a:ext>
            </a:extLst>
          </p:cNvPr>
          <p:cNvCxnSpPr>
            <a:stCxn id="102" idx="0"/>
          </p:cNvCxnSpPr>
          <p:nvPr/>
        </p:nvCxnSpPr>
        <p:spPr>
          <a:xfrm flipV="1">
            <a:off x="10607284" y="2986936"/>
            <a:ext cx="0" cy="588125"/>
          </a:xfrm>
          <a:prstGeom prst="line">
            <a:avLst/>
          </a:prstGeom>
          <a:ln w="19050">
            <a:solidFill>
              <a:srgbClr val="00AA91"/>
            </a:solidFill>
            <a:prstDash val="dash"/>
          </a:ln>
        </p:spPr>
        <p:style>
          <a:lnRef idx="1">
            <a:schemeClr val="accent1"/>
          </a:lnRef>
          <a:fillRef idx="0">
            <a:schemeClr val="accent1"/>
          </a:fillRef>
          <a:effectRef idx="0">
            <a:schemeClr val="accent1"/>
          </a:effectRef>
          <a:fontRef idx="minor">
            <a:schemeClr val="tx1"/>
          </a:fontRef>
        </p:style>
      </p:cxnSp>
      <p:sp>
        <p:nvSpPr>
          <p:cNvPr id="104" name="Text Box 23">
            <a:extLst>
              <a:ext uri="{FF2B5EF4-FFF2-40B4-BE49-F238E27FC236}">
                <a16:creationId xmlns:a16="http://schemas.microsoft.com/office/drawing/2014/main" id="{E9235763-B432-447F-A108-58B51F29E4CE}"/>
              </a:ext>
            </a:extLst>
          </p:cNvPr>
          <p:cNvSpPr txBox="1">
            <a:spLocks noChangeArrowheads="1"/>
          </p:cNvSpPr>
          <p:nvPr/>
        </p:nvSpPr>
        <p:spPr bwMode="auto">
          <a:xfrm>
            <a:off x="10893456" y="3076801"/>
            <a:ext cx="1008062" cy="438642"/>
          </a:xfrm>
          <a:prstGeom prst="rect">
            <a:avLst/>
          </a:prstGeom>
          <a:noFill/>
          <a:ln w="15875" algn="ctr">
            <a:noFill/>
            <a:miter lim="800000"/>
            <a:headEnd/>
            <a:tailEnd/>
          </a:ln>
          <a:effectLst/>
        </p:spPr>
        <p:txBody>
          <a:bodyPr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1" i="0" u="none" strike="noStrike" kern="1200" cap="none" spc="0" normalizeH="0" baseline="0" noProof="0" dirty="0">
                <a:ln>
                  <a:noFill/>
                </a:ln>
                <a:solidFill>
                  <a:srgbClr val="006E73"/>
                </a:solidFill>
                <a:effectLst/>
                <a:uLnTx/>
                <a:uFillTx/>
                <a:latin typeface="SwissReSans Light"/>
                <a:ea typeface="+mn-ea"/>
                <a:cs typeface="+mn-cs"/>
              </a:rPr>
              <a:t>2050</a:t>
            </a:r>
          </a:p>
        </p:txBody>
      </p:sp>
      <p:grpSp>
        <p:nvGrpSpPr>
          <p:cNvPr id="105" name="Group 104">
            <a:extLst>
              <a:ext uri="{FF2B5EF4-FFF2-40B4-BE49-F238E27FC236}">
                <a16:creationId xmlns:a16="http://schemas.microsoft.com/office/drawing/2014/main" id="{14783CCE-349B-46FE-B4E8-1054710D4567}"/>
              </a:ext>
            </a:extLst>
          </p:cNvPr>
          <p:cNvGrpSpPr/>
          <p:nvPr/>
        </p:nvGrpSpPr>
        <p:grpSpPr>
          <a:xfrm>
            <a:off x="11240862" y="3575061"/>
            <a:ext cx="360000" cy="360000"/>
            <a:chOff x="1339850" y="7105600"/>
            <a:chExt cx="360000" cy="360000"/>
          </a:xfrm>
        </p:grpSpPr>
        <p:sp>
          <p:nvSpPr>
            <p:cNvPr id="106" name="Oval 105">
              <a:extLst>
                <a:ext uri="{FF2B5EF4-FFF2-40B4-BE49-F238E27FC236}">
                  <a16:creationId xmlns:a16="http://schemas.microsoft.com/office/drawing/2014/main" id="{BA1828DC-1E1C-426F-8427-FE10DEFC7E31}"/>
                </a:ext>
              </a:extLst>
            </p:cNvPr>
            <p:cNvSpPr/>
            <p:nvPr/>
          </p:nvSpPr>
          <p:spPr>
            <a:xfrm>
              <a:off x="1393850" y="7159600"/>
              <a:ext cx="252000" cy="252000"/>
            </a:xfrm>
            <a:prstGeom prst="ellipse">
              <a:avLst/>
            </a:prstGeom>
            <a:solidFill>
              <a:schemeClr val="bg1"/>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07" name="Oval 106">
              <a:extLst>
                <a:ext uri="{FF2B5EF4-FFF2-40B4-BE49-F238E27FC236}">
                  <a16:creationId xmlns:a16="http://schemas.microsoft.com/office/drawing/2014/main" id="{16469AB8-073F-4E3C-BFF2-DF9C36AE41EB}"/>
                </a:ext>
              </a:extLst>
            </p:cNvPr>
            <p:cNvSpPr/>
            <p:nvPr/>
          </p:nvSpPr>
          <p:spPr>
            <a:xfrm>
              <a:off x="1447842" y="7213592"/>
              <a:ext cx="144016" cy="144016"/>
            </a:xfrm>
            <a:prstGeom prst="ellipse">
              <a:avLst/>
            </a:prstGeom>
            <a:solidFill>
              <a:srgbClr val="006E73"/>
            </a:solid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08" name="Oval 107">
              <a:extLst>
                <a:ext uri="{FF2B5EF4-FFF2-40B4-BE49-F238E27FC236}">
                  <a16:creationId xmlns:a16="http://schemas.microsoft.com/office/drawing/2014/main" id="{F64B0470-F189-4F1E-9248-BD3FFA67749D}"/>
                </a:ext>
              </a:extLst>
            </p:cNvPr>
            <p:cNvSpPr/>
            <p:nvPr/>
          </p:nvSpPr>
          <p:spPr>
            <a:xfrm>
              <a:off x="1339850" y="7105600"/>
              <a:ext cx="360000" cy="360000"/>
            </a:xfrm>
            <a:prstGeom prst="ellipse">
              <a:avLst/>
            </a:prstGeom>
            <a:noFill/>
            <a:ln w="9525">
              <a:solidFill>
                <a:srgbClr val="006E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109" name="Straight Connector 108">
            <a:extLst>
              <a:ext uri="{FF2B5EF4-FFF2-40B4-BE49-F238E27FC236}">
                <a16:creationId xmlns:a16="http://schemas.microsoft.com/office/drawing/2014/main" id="{40AFFC58-3CB1-4C09-8B03-72BB083231E6}"/>
              </a:ext>
            </a:extLst>
          </p:cNvPr>
          <p:cNvCxnSpPr>
            <a:cxnSpLocks/>
            <a:stCxn id="108" idx="4"/>
          </p:cNvCxnSpPr>
          <p:nvPr/>
        </p:nvCxnSpPr>
        <p:spPr>
          <a:xfrm>
            <a:off x="11420862" y="3935061"/>
            <a:ext cx="0" cy="505297"/>
          </a:xfrm>
          <a:prstGeom prst="line">
            <a:avLst/>
          </a:prstGeom>
          <a:ln w="19050">
            <a:solidFill>
              <a:srgbClr val="006E73"/>
            </a:solidFill>
            <a:prstDash val="dash"/>
          </a:ln>
        </p:spPr>
        <p:style>
          <a:lnRef idx="1">
            <a:schemeClr val="accent1"/>
          </a:lnRef>
          <a:fillRef idx="0">
            <a:schemeClr val="accent1"/>
          </a:fillRef>
          <a:effectRef idx="0">
            <a:schemeClr val="accent1"/>
          </a:effectRef>
          <a:fontRef idx="minor">
            <a:schemeClr val="tx1"/>
          </a:fontRef>
        </p:style>
      </p:cxnSp>
      <p:sp>
        <p:nvSpPr>
          <p:cNvPr id="110" name="Text Box 23">
            <a:extLst>
              <a:ext uri="{FF2B5EF4-FFF2-40B4-BE49-F238E27FC236}">
                <a16:creationId xmlns:a16="http://schemas.microsoft.com/office/drawing/2014/main" id="{00BA4F50-E6AF-47EF-AA32-D61E0BF4F9DF}"/>
              </a:ext>
            </a:extLst>
          </p:cNvPr>
          <p:cNvSpPr txBox="1">
            <a:spLocks noChangeArrowheads="1"/>
          </p:cNvSpPr>
          <p:nvPr/>
        </p:nvSpPr>
        <p:spPr bwMode="auto">
          <a:xfrm>
            <a:off x="10926" y="3988457"/>
            <a:ext cx="1260538" cy="438642"/>
          </a:xfrm>
          <a:prstGeom prst="rect">
            <a:avLst/>
          </a:prstGeom>
          <a:noFill/>
          <a:ln w="15875" algn="ctr">
            <a:noFill/>
            <a:miter lim="800000"/>
            <a:headEnd/>
            <a:tailEnd/>
          </a:ln>
          <a:effectLst/>
        </p:spPr>
        <p:txBody>
          <a:bodyPr wrap="square" lIns="64800" tIns="64800" rIns="64800" bIns="6480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757238" rtl="0" eaLnBrk="1" fontAlgn="auto" latinLnBrk="0" hangingPunct="1">
              <a:lnSpc>
                <a:spcPct val="100000"/>
              </a:lnSpc>
              <a:spcBef>
                <a:spcPct val="50000"/>
              </a:spcBef>
              <a:spcAft>
                <a:spcPts val="0"/>
              </a:spcAft>
              <a:buClrTx/>
              <a:buSzTx/>
              <a:buFontTx/>
              <a:buNone/>
              <a:tabLst/>
              <a:defRPr/>
            </a:pPr>
            <a:r>
              <a:rPr kumimoji="0" lang="en-GB" sz="2000" b="0" i="0" u="none" strike="noStrike" kern="1200" cap="none" spc="0" normalizeH="0" baseline="0" noProof="0" dirty="0">
                <a:ln>
                  <a:noFill/>
                </a:ln>
                <a:solidFill>
                  <a:srgbClr val="00AA91"/>
                </a:solidFill>
                <a:effectLst/>
                <a:uLnTx/>
                <a:uFillTx/>
                <a:latin typeface="SwissReSans Light"/>
                <a:ea typeface="+mn-ea"/>
                <a:cs typeface="+mn-cs"/>
              </a:rPr>
              <a:t>1979</a:t>
            </a:r>
          </a:p>
        </p:txBody>
      </p:sp>
      <p:grpSp>
        <p:nvGrpSpPr>
          <p:cNvPr id="111" name="Group 110">
            <a:extLst>
              <a:ext uri="{FF2B5EF4-FFF2-40B4-BE49-F238E27FC236}">
                <a16:creationId xmlns:a16="http://schemas.microsoft.com/office/drawing/2014/main" id="{421B235E-FDBD-4151-AED4-C54A2507D161}"/>
              </a:ext>
            </a:extLst>
          </p:cNvPr>
          <p:cNvGrpSpPr/>
          <p:nvPr/>
        </p:nvGrpSpPr>
        <p:grpSpPr>
          <a:xfrm>
            <a:off x="488672" y="3575061"/>
            <a:ext cx="360000" cy="360000"/>
            <a:chOff x="1339850" y="7105600"/>
            <a:chExt cx="360000" cy="360000"/>
          </a:xfrm>
        </p:grpSpPr>
        <p:sp>
          <p:nvSpPr>
            <p:cNvPr id="112" name="Oval 111">
              <a:extLst>
                <a:ext uri="{FF2B5EF4-FFF2-40B4-BE49-F238E27FC236}">
                  <a16:creationId xmlns:a16="http://schemas.microsoft.com/office/drawing/2014/main" id="{EE3BBECF-38A2-4A89-9588-28031F54F667}"/>
                </a:ext>
              </a:extLst>
            </p:cNvPr>
            <p:cNvSpPr/>
            <p:nvPr/>
          </p:nvSpPr>
          <p:spPr>
            <a:xfrm>
              <a:off x="1393850" y="7159600"/>
              <a:ext cx="252000" cy="252000"/>
            </a:xfrm>
            <a:prstGeom prst="ellipse">
              <a:avLst/>
            </a:prstGeom>
            <a:solidFill>
              <a:schemeClr val="bg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13" name="Oval 112">
              <a:extLst>
                <a:ext uri="{FF2B5EF4-FFF2-40B4-BE49-F238E27FC236}">
                  <a16:creationId xmlns:a16="http://schemas.microsoft.com/office/drawing/2014/main" id="{D862A20F-84A5-4983-8DA7-C3BF9239FA3A}"/>
                </a:ext>
              </a:extLst>
            </p:cNvPr>
            <p:cNvSpPr/>
            <p:nvPr/>
          </p:nvSpPr>
          <p:spPr>
            <a:xfrm>
              <a:off x="1447842" y="7213592"/>
              <a:ext cx="144016" cy="144016"/>
            </a:xfrm>
            <a:prstGeom prst="ellipse">
              <a:avLst/>
            </a:prstGeom>
            <a:solidFill>
              <a:srgbClr val="00AA91"/>
            </a:solid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14" name="Oval 113">
              <a:extLst>
                <a:ext uri="{FF2B5EF4-FFF2-40B4-BE49-F238E27FC236}">
                  <a16:creationId xmlns:a16="http://schemas.microsoft.com/office/drawing/2014/main" id="{CD654899-6ABD-45D4-BD97-422F65E56ED6}"/>
                </a:ext>
              </a:extLst>
            </p:cNvPr>
            <p:cNvSpPr/>
            <p:nvPr/>
          </p:nvSpPr>
          <p:spPr>
            <a:xfrm>
              <a:off x="1339850" y="7105600"/>
              <a:ext cx="360000" cy="360000"/>
            </a:xfrm>
            <a:prstGeom prst="ellipse">
              <a:avLst/>
            </a:prstGeom>
            <a:noFill/>
            <a:ln w="9525">
              <a:solidFill>
                <a:srgbClr val="00AA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grpSp>
      <p:cxnSp>
        <p:nvCxnSpPr>
          <p:cNvPr id="115" name="Straight Connector 114">
            <a:extLst>
              <a:ext uri="{FF2B5EF4-FFF2-40B4-BE49-F238E27FC236}">
                <a16:creationId xmlns:a16="http://schemas.microsoft.com/office/drawing/2014/main" id="{D8751414-9926-42C9-861F-3CF67E6E7C96}"/>
              </a:ext>
            </a:extLst>
          </p:cNvPr>
          <p:cNvCxnSpPr>
            <a:stCxn id="114" idx="0"/>
          </p:cNvCxnSpPr>
          <p:nvPr/>
        </p:nvCxnSpPr>
        <p:spPr>
          <a:xfrm flipV="1">
            <a:off x="668672" y="3002570"/>
            <a:ext cx="0" cy="572491"/>
          </a:xfrm>
          <a:prstGeom prst="line">
            <a:avLst/>
          </a:prstGeom>
          <a:ln w="19050">
            <a:solidFill>
              <a:srgbClr val="00AA91"/>
            </a:solidFill>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FBDD4142-15C5-45DC-A7D2-4B53250BE8D2}"/>
              </a:ext>
            </a:extLst>
          </p:cNvPr>
          <p:cNvSpPr/>
          <p:nvPr/>
        </p:nvSpPr>
        <p:spPr>
          <a:xfrm>
            <a:off x="1037330" y="3700285"/>
            <a:ext cx="72000" cy="10955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cxnSp>
        <p:nvCxnSpPr>
          <p:cNvPr id="117" name="Straight Connector 116">
            <a:extLst>
              <a:ext uri="{FF2B5EF4-FFF2-40B4-BE49-F238E27FC236}">
                <a16:creationId xmlns:a16="http://schemas.microsoft.com/office/drawing/2014/main" id="{ADBC3CF6-5E13-4945-B1E7-C941D4876062}"/>
              </a:ext>
            </a:extLst>
          </p:cNvPr>
          <p:cNvCxnSpPr>
            <a:cxnSpLocks/>
          </p:cNvCxnSpPr>
          <p:nvPr/>
        </p:nvCxnSpPr>
        <p:spPr>
          <a:xfrm flipH="1">
            <a:off x="978746" y="3644305"/>
            <a:ext cx="234040" cy="221513"/>
          </a:xfrm>
          <a:prstGeom prst="line">
            <a:avLst/>
          </a:prstGeom>
          <a:ln w="19050">
            <a:solidFill>
              <a:srgbClr val="A1B1AD"/>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1E88A38-E69B-4DBE-8B26-E8AC6CB08EC3}"/>
              </a:ext>
            </a:extLst>
          </p:cNvPr>
          <p:cNvCxnSpPr>
            <a:cxnSpLocks/>
          </p:cNvCxnSpPr>
          <p:nvPr/>
        </p:nvCxnSpPr>
        <p:spPr>
          <a:xfrm flipH="1">
            <a:off x="925873" y="3644305"/>
            <a:ext cx="234040" cy="221513"/>
          </a:xfrm>
          <a:prstGeom prst="line">
            <a:avLst/>
          </a:prstGeom>
          <a:ln w="19050">
            <a:solidFill>
              <a:srgbClr val="A1B1AD"/>
            </a:solidFill>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721DFEF6-494D-4A43-AB8A-F97109F86868}"/>
              </a:ext>
            </a:extLst>
          </p:cNvPr>
          <p:cNvSpPr/>
          <p:nvPr/>
        </p:nvSpPr>
        <p:spPr>
          <a:xfrm>
            <a:off x="9944002" y="3700285"/>
            <a:ext cx="72000" cy="10955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cxnSp>
        <p:nvCxnSpPr>
          <p:cNvPr id="120" name="Straight Connector 119">
            <a:extLst>
              <a:ext uri="{FF2B5EF4-FFF2-40B4-BE49-F238E27FC236}">
                <a16:creationId xmlns:a16="http://schemas.microsoft.com/office/drawing/2014/main" id="{A4081B1B-859D-4C38-91F9-EC4A7EC2B3FC}"/>
              </a:ext>
            </a:extLst>
          </p:cNvPr>
          <p:cNvCxnSpPr>
            <a:cxnSpLocks/>
          </p:cNvCxnSpPr>
          <p:nvPr/>
        </p:nvCxnSpPr>
        <p:spPr>
          <a:xfrm flipH="1">
            <a:off x="9885418" y="3644305"/>
            <a:ext cx="234040" cy="221513"/>
          </a:xfrm>
          <a:prstGeom prst="line">
            <a:avLst/>
          </a:prstGeom>
          <a:ln w="19050">
            <a:solidFill>
              <a:srgbClr val="A1B1AD"/>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B78825B-0CAF-46E7-BE9E-3EC1F9FB68EB}"/>
              </a:ext>
            </a:extLst>
          </p:cNvPr>
          <p:cNvCxnSpPr>
            <a:cxnSpLocks/>
          </p:cNvCxnSpPr>
          <p:nvPr/>
        </p:nvCxnSpPr>
        <p:spPr>
          <a:xfrm flipH="1">
            <a:off x="9832545" y="3644305"/>
            <a:ext cx="234040" cy="221513"/>
          </a:xfrm>
          <a:prstGeom prst="line">
            <a:avLst/>
          </a:prstGeom>
          <a:ln w="19050">
            <a:solidFill>
              <a:srgbClr val="A1B1AD"/>
            </a:solidFill>
          </a:ln>
        </p:spPr>
        <p:style>
          <a:lnRef idx="1">
            <a:schemeClr val="accent1"/>
          </a:lnRef>
          <a:fillRef idx="0">
            <a:schemeClr val="accent1"/>
          </a:fillRef>
          <a:effectRef idx="0">
            <a:schemeClr val="accent1"/>
          </a:effectRef>
          <a:fontRef idx="minor">
            <a:schemeClr val="tx1"/>
          </a:fontRef>
        </p:style>
      </p:cxnSp>
      <p:pic>
        <p:nvPicPr>
          <p:cNvPr id="122" name="Picture 121">
            <a:extLst>
              <a:ext uri="{FF2B5EF4-FFF2-40B4-BE49-F238E27FC236}">
                <a16:creationId xmlns:a16="http://schemas.microsoft.com/office/drawing/2014/main" id="{A669EA55-783A-429F-A279-B31A66FA0022}"/>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265922" y="4576602"/>
            <a:ext cx="634945" cy="892800"/>
          </a:xfrm>
          <a:prstGeom prst="rect">
            <a:avLst/>
          </a:prstGeom>
        </p:spPr>
      </p:pic>
      <p:sp>
        <p:nvSpPr>
          <p:cNvPr id="123" name="Rectangle 122">
            <a:extLst>
              <a:ext uri="{FF2B5EF4-FFF2-40B4-BE49-F238E27FC236}">
                <a16:creationId xmlns:a16="http://schemas.microsoft.com/office/drawing/2014/main" id="{6652D034-4FBE-4DEF-8BBB-0CEB8B43F65A}"/>
              </a:ext>
            </a:extLst>
          </p:cNvPr>
          <p:cNvSpPr/>
          <p:nvPr/>
        </p:nvSpPr>
        <p:spPr>
          <a:xfrm>
            <a:off x="10105459" y="2129944"/>
            <a:ext cx="1247122" cy="794220"/>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4" name="Rectangle 123">
            <a:extLst>
              <a:ext uri="{FF2B5EF4-FFF2-40B4-BE49-F238E27FC236}">
                <a16:creationId xmlns:a16="http://schemas.microsoft.com/office/drawing/2014/main" id="{F55C2881-86FB-4D0E-8B16-09BA993A9B4A}"/>
              </a:ext>
            </a:extLst>
          </p:cNvPr>
          <p:cNvSpPr/>
          <p:nvPr/>
        </p:nvSpPr>
        <p:spPr>
          <a:xfrm>
            <a:off x="10665922" y="4464434"/>
            <a:ext cx="1347891" cy="89642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5" name="Rectangle 124">
            <a:extLst>
              <a:ext uri="{FF2B5EF4-FFF2-40B4-BE49-F238E27FC236}">
                <a16:creationId xmlns:a16="http://schemas.microsoft.com/office/drawing/2014/main" id="{3F9C2DAE-DF45-4895-85D5-6157710C584F}"/>
              </a:ext>
            </a:extLst>
          </p:cNvPr>
          <p:cNvSpPr/>
          <p:nvPr/>
        </p:nvSpPr>
        <p:spPr>
          <a:xfrm>
            <a:off x="5452600" y="4464434"/>
            <a:ext cx="1868949" cy="109112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6" name="Rectangle 125">
            <a:extLst>
              <a:ext uri="{FF2B5EF4-FFF2-40B4-BE49-F238E27FC236}">
                <a16:creationId xmlns:a16="http://schemas.microsoft.com/office/drawing/2014/main" id="{37AB09D3-7DB1-4F6A-A9F0-7F2AB5525617}"/>
              </a:ext>
            </a:extLst>
          </p:cNvPr>
          <p:cNvSpPr/>
          <p:nvPr/>
        </p:nvSpPr>
        <p:spPr>
          <a:xfrm>
            <a:off x="7375435" y="4467813"/>
            <a:ext cx="1352932" cy="109112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7" name="Rectangle 126">
            <a:extLst>
              <a:ext uri="{FF2B5EF4-FFF2-40B4-BE49-F238E27FC236}">
                <a16:creationId xmlns:a16="http://schemas.microsoft.com/office/drawing/2014/main" id="{A0CDE4D2-735B-445B-9DE0-E668480E144A}"/>
              </a:ext>
            </a:extLst>
          </p:cNvPr>
          <p:cNvSpPr/>
          <p:nvPr/>
        </p:nvSpPr>
        <p:spPr>
          <a:xfrm>
            <a:off x="1504070" y="2364096"/>
            <a:ext cx="1588338" cy="560196"/>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8" name="Rectangle 127">
            <a:extLst>
              <a:ext uri="{FF2B5EF4-FFF2-40B4-BE49-F238E27FC236}">
                <a16:creationId xmlns:a16="http://schemas.microsoft.com/office/drawing/2014/main" id="{7A0DE738-E70E-4A40-AB24-8C6B9B557E47}"/>
              </a:ext>
            </a:extLst>
          </p:cNvPr>
          <p:cNvSpPr/>
          <p:nvPr/>
        </p:nvSpPr>
        <p:spPr>
          <a:xfrm>
            <a:off x="3149471" y="2373923"/>
            <a:ext cx="1400064" cy="550987"/>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129" name="Rectangle 17">
            <a:extLst>
              <a:ext uri="{FF2B5EF4-FFF2-40B4-BE49-F238E27FC236}">
                <a16:creationId xmlns:a16="http://schemas.microsoft.com/office/drawing/2014/main" id="{3D39CE9A-AAF6-4493-BA7D-6C91FC1B86C2}"/>
              </a:ext>
            </a:extLst>
          </p:cNvPr>
          <p:cNvSpPr/>
          <p:nvPr/>
        </p:nvSpPr>
        <p:spPr>
          <a:xfrm>
            <a:off x="8804442" y="4471609"/>
            <a:ext cx="1139560" cy="1098652"/>
          </a:xfrm>
          <a:prstGeom prst="rect">
            <a:avLst/>
          </a:prstGeom>
          <a:solidFill>
            <a:schemeClr val="bg2">
              <a:lumMod val="20000"/>
              <a:lumOff val="80000"/>
            </a:schemeClr>
          </a:solid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i="0" u="none" strike="noStrike" kern="1200" cap="none" spc="0" normalizeH="0" baseline="0" noProof="0" dirty="0">
                <a:ln>
                  <a:noFill/>
                </a:ln>
                <a:solidFill>
                  <a:srgbClr val="283E36"/>
                </a:solidFill>
                <a:effectLst/>
                <a:uLnTx/>
                <a:uFillTx/>
                <a:latin typeface="SwissReSans Light"/>
                <a:ea typeface="+mn-ea"/>
                <a:cs typeface="+mn-cs"/>
              </a:rPr>
              <a:t>Swiss Re </a:t>
            </a:r>
            <a:br>
              <a:rPr kumimoji="0" lang="en-US" sz="1300" i="0" u="none" strike="noStrike" kern="1200" cap="none" spc="0" normalizeH="0" baseline="0" noProof="0" dirty="0">
                <a:ln>
                  <a:noFill/>
                </a:ln>
                <a:solidFill>
                  <a:srgbClr val="283E36"/>
                </a:solidFill>
                <a:effectLst/>
                <a:uLnTx/>
                <a:uFillTx/>
                <a:latin typeface="SwissReSans Light"/>
                <a:ea typeface="+mn-ea"/>
                <a:cs typeface="+mn-cs"/>
              </a:rPr>
            </a:br>
            <a:r>
              <a:rPr kumimoji="0" lang="en-US" sz="1300" i="0" u="none" strike="noStrike" kern="1200" cap="none" spc="0" normalizeH="0" baseline="0" noProof="0" dirty="0">
                <a:ln>
                  <a:noFill/>
                </a:ln>
                <a:solidFill>
                  <a:srgbClr val="283E36"/>
                </a:solidFill>
                <a:effectLst/>
                <a:uLnTx/>
                <a:uFillTx/>
                <a:latin typeface="SwissReSans Light"/>
                <a:ea typeface="+mn-ea"/>
                <a:cs typeface="+mn-cs"/>
              </a:rPr>
              <a:t>joins TNFD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i="1" dirty="0">
                <a:solidFill>
                  <a:srgbClr val="283E36"/>
                </a:solidFill>
                <a:latin typeface="SwissReSans Light"/>
              </a:rPr>
              <a:t>Taskforce for Nature-related Financial Disclosures</a:t>
            </a:r>
            <a:endParaRPr kumimoji="0" lang="en-US" sz="900" i="1" u="none" strike="noStrike" kern="1200" cap="none" spc="0" normalizeH="0" baseline="0" noProof="0" dirty="0">
              <a:ln>
                <a:noFill/>
              </a:ln>
              <a:solidFill>
                <a:srgbClr val="283E36"/>
              </a:solidFill>
              <a:effectLst/>
              <a:uLnTx/>
              <a:uFillTx/>
              <a:latin typeface="SwissReSans Light"/>
              <a:ea typeface="+mn-ea"/>
              <a:cs typeface="+mn-cs"/>
            </a:endParaRPr>
          </a:p>
        </p:txBody>
      </p:sp>
      <p:sp>
        <p:nvSpPr>
          <p:cNvPr id="130" name="TextBox 129">
            <a:extLst>
              <a:ext uri="{FF2B5EF4-FFF2-40B4-BE49-F238E27FC236}">
                <a16:creationId xmlns:a16="http://schemas.microsoft.com/office/drawing/2014/main" id="{9904410A-9219-4EB1-B95D-AA3802F4161C}"/>
              </a:ext>
            </a:extLst>
          </p:cNvPr>
          <p:cNvSpPr txBox="1"/>
          <p:nvPr/>
        </p:nvSpPr>
        <p:spPr>
          <a:xfrm>
            <a:off x="8082447" y="2023448"/>
            <a:ext cx="1452964" cy="565389"/>
          </a:xfrm>
          <a:prstGeom prst="rect">
            <a:avLst/>
          </a:prstGeom>
          <a:solidFill>
            <a:schemeClr val="bg2">
              <a:lumMod val="20000"/>
              <a:lumOff val="80000"/>
            </a:schemeClr>
          </a:solid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ctr">
              <a:defRPr sz="1050">
                <a:latin typeface="SwissReSans Ligh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83E36"/>
                </a:solidFill>
                <a:effectLst/>
                <a:uLnTx/>
                <a:uFillTx/>
                <a:latin typeface="SwissReSans Light"/>
                <a:ea typeface="+mn-ea"/>
                <a:cs typeface="+mn-cs"/>
              </a:rPr>
              <a:t>SRI Biodiversity &amp; </a:t>
            </a:r>
            <a:br>
              <a:rPr kumimoji="0" lang="en-GB" sz="12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200" b="0" i="0" u="none" strike="noStrike" kern="1200" cap="none" spc="0" normalizeH="0" baseline="0" noProof="0" dirty="0">
                <a:ln>
                  <a:noFill/>
                </a:ln>
                <a:solidFill>
                  <a:srgbClr val="283E36"/>
                </a:solidFill>
                <a:effectLst/>
                <a:uLnTx/>
                <a:uFillTx/>
                <a:latin typeface="SwissReSans Light"/>
                <a:ea typeface="+mn-ea"/>
                <a:cs typeface="+mn-cs"/>
              </a:rPr>
              <a:t>Eco-Services (BES) Index  launched</a:t>
            </a:r>
          </a:p>
        </p:txBody>
      </p:sp>
      <p:sp>
        <p:nvSpPr>
          <p:cNvPr id="131" name="Rectangle 130">
            <a:extLst>
              <a:ext uri="{FF2B5EF4-FFF2-40B4-BE49-F238E27FC236}">
                <a16:creationId xmlns:a16="http://schemas.microsoft.com/office/drawing/2014/main" id="{40B45201-C177-4390-8A14-A59984734D3F}"/>
              </a:ext>
            </a:extLst>
          </p:cNvPr>
          <p:cNvSpPr/>
          <p:nvPr/>
        </p:nvSpPr>
        <p:spPr>
          <a:xfrm>
            <a:off x="4192162" y="4466898"/>
            <a:ext cx="1214844" cy="1091123"/>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SwissReSans" pitchFamily="34" charset="0"/>
              <a:ea typeface="+mn-ea"/>
              <a:cs typeface="+mn-cs"/>
            </a:endParaRPr>
          </a:p>
        </p:txBody>
      </p:sp>
      <p:sp>
        <p:nvSpPr>
          <p:cNvPr id="4" name="Rectangle 3">
            <a:extLst>
              <a:ext uri="{FF2B5EF4-FFF2-40B4-BE49-F238E27FC236}">
                <a16:creationId xmlns:a16="http://schemas.microsoft.com/office/drawing/2014/main" id="{63B0A459-ACCC-48B2-839D-C073ED69FBD3}"/>
              </a:ext>
            </a:extLst>
          </p:cNvPr>
          <p:cNvSpPr/>
          <p:nvPr/>
        </p:nvSpPr>
        <p:spPr bwMode="auto">
          <a:xfrm>
            <a:off x="-1" y="1752600"/>
            <a:ext cx="12181075" cy="4202628"/>
          </a:xfrm>
          <a:prstGeom prst="rect">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331386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160" name="Rectangle 159">
            <a:extLst>
              <a:ext uri="{FF2B5EF4-FFF2-40B4-BE49-F238E27FC236}">
                <a16:creationId xmlns:a16="http://schemas.microsoft.com/office/drawing/2014/main" id="{A16D815B-FB01-49B2-B622-BB36B89FEC69}"/>
              </a:ext>
            </a:extLst>
          </p:cNvPr>
          <p:cNvSpPr/>
          <p:nvPr/>
        </p:nvSpPr>
        <p:spPr bwMode="auto">
          <a:xfrm>
            <a:off x="479425" y="1600201"/>
            <a:ext cx="11426322" cy="4950046"/>
          </a:xfrm>
          <a:prstGeom prst="rect">
            <a:avLst/>
          </a:prstGeom>
          <a:solidFill>
            <a:srgbClr val="FFFFFF"/>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lang="en-GB" sz="3600" dirty="0">
                <a:solidFill>
                  <a:srgbClr val="000000"/>
                </a:solidFill>
                <a:latin typeface="SwissReSans Light" panose="020B0504020202020204" pitchFamily="34" charset="0"/>
              </a:rPr>
              <a:t>Setting the baseline – </a:t>
            </a:r>
          </a:p>
          <a:p>
            <a:pPr marL="0" marR="0" lvl="0" indent="0" algn="l" defTabSz="914400" rtl="0" eaLnBrk="0" fontAlgn="base" latinLnBrk="0" hangingPunct="0">
              <a:lnSpc>
                <a:spcPct val="80000"/>
              </a:lnSpc>
              <a:spcBef>
                <a:spcPct val="0"/>
              </a:spcBef>
              <a:spcAft>
                <a:spcPct val="0"/>
              </a:spcAft>
              <a:buClrTx/>
              <a:buSzTx/>
              <a:buFontTx/>
              <a:buNone/>
              <a:tabLst/>
              <a:defRPr/>
            </a:pPr>
            <a:r>
              <a:rPr lang="en-GB" sz="3600" dirty="0">
                <a:solidFill>
                  <a:srgbClr val="000000"/>
                </a:solidFill>
                <a:latin typeface="SwissReSans Light" panose="020B0504020202020204" pitchFamily="34" charset="0"/>
              </a:rPr>
              <a:t>our Sustainable Business Risk Framework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32" name="Rectangle 131">
            <a:extLst>
              <a:ext uri="{FF2B5EF4-FFF2-40B4-BE49-F238E27FC236}">
                <a16:creationId xmlns:a16="http://schemas.microsoft.com/office/drawing/2014/main" id="{923B3848-D189-4ACB-B478-D469C323CDCD}"/>
              </a:ext>
            </a:extLst>
          </p:cNvPr>
          <p:cNvSpPr/>
          <p:nvPr/>
        </p:nvSpPr>
        <p:spPr>
          <a:xfrm>
            <a:off x="708015" y="2876600"/>
            <a:ext cx="5459993" cy="3024000"/>
          </a:xfrm>
          <a:prstGeom prst="rect">
            <a:avLst/>
          </a:prstGeom>
          <a:solidFill>
            <a:schemeClr val="bg1"/>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83E36"/>
              </a:solidFill>
              <a:effectLst/>
              <a:uLnTx/>
              <a:uFillTx/>
              <a:latin typeface="SwissReSans Light"/>
              <a:ea typeface="+mn-ea"/>
              <a:cs typeface="+mn-cs"/>
            </a:endParaRPr>
          </a:p>
        </p:txBody>
      </p:sp>
      <p:sp>
        <p:nvSpPr>
          <p:cNvPr id="133" name="Rectangle 132">
            <a:extLst>
              <a:ext uri="{FF2B5EF4-FFF2-40B4-BE49-F238E27FC236}">
                <a16:creationId xmlns:a16="http://schemas.microsoft.com/office/drawing/2014/main" id="{E130EB2D-8CC6-4F16-BAF4-41649ABC5C42}"/>
              </a:ext>
            </a:extLst>
          </p:cNvPr>
          <p:cNvSpPr/>
          <p:nvPr/>
        </p:nvSpPr>
        <p:spPr>
          <a:xfrm>
            <a:off x="6247594" y="2876600"/>
            <a:ext cx="5459993" cy="3024000"/>
          </a:xfrm>
          <a:prstGeom prst="rect">
            <a:avLst/>
          </a:prstGeom>
          <a:solidFill>
            <a:schemeClr val="bg1"/>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83E36"/>
              </a:solidFill>
              <a:effectLst/>
              <a:uLnTx/>
              <a:uFillTx/>
              <a:latin typeface="SwissReSans Light"/>
              <a:ea typeface="+mn-ea"/>
              <a:cs typeface="+mn-cs"/>
            </a:endParaRPr>
          </a:p>
        </p:txBody>
      </p:sp>
      <p:sp>
        <p:nvSpPr>
          <p:cNvPr id="134" name="Title 3">
            <a:extLst>
              <a:ext uri="{FF2B5EF4-FFF2-40B4-BE49-F238E27FC236}">
                <a16:creationId xmlns:a16="http://schemas.microsoft.com/office/drawing/2014/main" id="{4D7BB48A-A5CC-4866-A65A-3E721392EBC4}"/>
              </a:ext>
            </a:extLst>
          </p:cNvPr>
          <p:cNvSpPr txBox="1">
            <a:spLocks/>
          </p:cNvSpPr>
          <p:nvPr/>
        </p:nvSpPr>
        <p:spPr bwMode="black">
          <a:xfrm>
            <a:off x="823093" y="2881812"/>
            <a:ext cx="5400000" cy="82358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83E36"/>
                </a:solidFill>
                <a:effectLst/>
                <a:uLnTx/>
                <a:uFillTx/>
                <a:latin typeface="SwissReSans Light"/>
                <a:ea typeface="+mj-ea"/>
                <a:cs typeface="+mj-cs"/>
              </a:rPr>
              <a:t>Sustainability umbrella policies</a:t>
            </a:r>
          </a:p>
        </p:txBody>
      </p:sp>
      <p:sp>
        <p:nvSpPr>
          <p:cNvPr id="135" name="Title 3">
            <a:extLst>
              <a:ext uri="{FF2B5EF4-FFF2-40B4-BE49-F238E27FC236}">
                <a16:creationId xmlns:a16="http://schemas.microsoft.com/office/drawing/2014/main" id="{31B9F7F3-7E9E-4883-91DC-FDC057EE099E}"/>
              </a:ext>
            </a:extLst>
          </p:cNvPr>
          <p:cNvSpPr txBox="1">
            <a:spLocks/>
          </p:cNvSpPr>
          <p:nvPr/>
        </p:nvSpPr>
        <p:spPr bwMode="black">
          <a:xfrm>
            <a:off x="6367109" y="2881812"/>
            <a:ext cx="5400000" cy="82358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83E36"/>
                </a:solidFill>
                <a:effectLst/>
                <a:uLnTx/>
                <a:uFillTx/>
                <a:latin typeface="SwissReSans Light"/>
                <a:ea typeface="+mj-ea"/>
                <a:cs typeface="+mj-cs"/>
              </a:rPr>
              <a:t>Sector specific guidelines</a:t>
            </a:r>
          </a:p>
        </p:txBody>
      </p:sp>
      <p:sp>
        <p:nvSpPr>
          <p:cNvPr id="136" name="Text Box 17">
            <a:extLst>
              <a:ext uri="{FF2B5EF4-FFF2-40B4-BE49-F238E27FC236}">
                <a16:creationId xmlns:a16="http://schemas.microsoft.com/office/drawing/2014/main" id="{48DD205F-679A-435D-A396-F7D0F80F0C6D}"/>
              </a:ext>
            </a:extLst>
          </p:cNvPr>
          <p:cNvSpPr txBox="1">
            <a:spLocks noChangeArrowheads="1"/>
          </p:cNvSpPr>
          <p:nvPr/>
        </p:nvSpPr>
        <p:spPr bwMode="gray">
          <a:xfrm>
            <a:off x="1316877" y="3444616"/>
            <a:ext cx="4631683" cy="1093961"/>
          </a:xfrm>
          <a:prstGeom prst="rect">
            <a:avLst/>
          </a:prstGeom>
          <a:noFill/>
          <a:ln w="6350" algn="ctr">
            <a:noFill/>
            <a:miter lim="800000"/>
            <a:headEnd/>
            <a:tailEnd/>
          </a:ln>
        </p:spPr>
        <p:txBody>
          <a:bodyPr wrap="square" lIns="108000" tIns="54000" rIns="0" bIns="50973">
            <a:spAutoFit/>
          </a:bodyPr>
          <a:lstStyle/>
          <a:p>
            <a:pPr marL="0" marR="0" lvl="2" indent="0" algn="l" defTabSz="1019175" rtl="0" eaLnBrk="1" fontAlgn="auto" latinLnBrk="0" hangingPunct="1">
              <a:lnSpc>
                <a:spcPct val="100000"/>
              </a:lnSpc>
              <a:spcBef>
                <a:spcPct val="30000"/>
              </a:spcBef>
              <a:spcAft>
                <a:spcPts val="0"/>
              </a:spcAft>
              <a:buClrTx/>
              <a:buSzPct val="100000"/>
              <a:buFontTx/>
              <a:buNone/>
              <a:tabLst>
                <a:tab pos="0" algn="l"/>
                <a:tab pos="1603375" algn="l"/>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Human rights</a:t>
            </a:r>
          </a:p>
          <a:p>
            <a:pPr marL="0" marR="0" lvl="2" indent="0" algn="l" defTabSz="1019175" rtl="0" eaLnBrk="1" fontAlgn="auto" latinLnBrk="0" hangingPunct="1">
              <a:lnSpc>
                <a:spcPct val="100000"/>
              </a:lnSpc>
              <a:spcBef>
                <a:spcPct val="30000"/>
              </a:spcBef>
              <a:spcAft>
                <a:spcPts val="0"/>
              </a:spcAft>
              <a:buClrTx/>
              <a:buSzPct val="100000"/>
              <a:buFontTx/>
              <a:buNone/>
              <a:tabLst>
                <a:tab pos="0" algn="l"/>
                <a:tab pos="1603375" algn="l"/>
              </a:tabLst>
              <a:defRPr/>
            </a:pPr>
            <a:r>
              <a:rPr kumimoji="0" lang="en-GB" sz="1400" b="0" i="0" u="none" strike="noStrike" kern="1200" cap="none" spc="0" normalizeH="0" baseline="0" noProof="0" dirty="0">
                <a:ln>
                  <a:noFill/>
                </a:ln>
                <a:solidFill>
                  <a:srgbClr val="283E36"/>
                </a:solidFill>
                <a:effectLst/>
                <a:uLnTx/>
                <a:uFillTx/>
                <a:latin typeface="SwissReSans Light"/>
                <a:ea typeface="+mn-ea"/>
                <a:cs typeface="+mn-cs"/>
              </a:rPr>
              <a:t>	We do not want to do business with countries and companies that are complicit in severe human rights violations</a:t>
            </a:r>
          </a:p>
        </p:txBody>
      </p:sp>
      <p:sp>
        <p:nvSpPr>
          <p:cNvPr id="137" name="Text Box 17">
            <a:extLst>
              <a:ext uri="{FF2B5EF4-FFF2-40B4-BE49-F238E27FC236}">
                <a16:creationId xmlns:a16="http://schemas.microsoft.com/office/drawing/2014/main" id="{681DCFE9-526E-46C5-BC34-048710963E30}"/>
              </a:ext>
            </a:extLst>
          </p:cNvPr>
          <p:cNvSpPr txBox="1">
            <a:spLocks noChangeArrowheads="1"/>
          </p:cNvSpPr>
          <p:nvPr/>
        </p:nvSpPr>
        <p:spPr bwMode="gray">
          <a:xfrm>
            <a:off x="1327580" y="4595588"/>
            <a:ext cx="4132343" cy="1093961"/>
          </a:xfrm>
          <a:prstGeom prst="rect">
            <a:avLst/>
          </a:prstGeom>
          <a:noFill/>
          <a:ln w="6350" algn="ctr">
            <a:noFill/>
            <a:miter lim="800000"/>
            <a:headEnd/>
            <a:tailEnd/>
          </a:ln>
        </p:spPr>
        <p:txBody>
          <a:bodyPr wrap="square" lIns="108000" tIns="54000" rIns="0" bIns="50973">
            <a:spAutoFit/>
          </a:bodyPr>
          <a:lstStyle/>
          <a:p>
            <a:pPr marL="0" marR="0" lvl="2" indent="0" algn="l" defTabSz="1019175" rtl="0" eaLnBrk="1" fontAlgn="auto" latinLnBrk="0" hangingPunct="1">
              <a:lnSpc>
                <a:spcPct val="100000"/>
              </a:lnSpc>
              <a:spcBef>
                <a:spcPct val="30000"/>
              </a:spcBef>
              <a:spcAft>
                <a:spcPts val="0"/>
              </a:spcAft>
              <a:buClrTx/>
              <a:buSzPct val="100000"/>
              <a:buFontTx/>
              <a:buNone/>
              <a:tabLst>
                <a:tab pos="0" algn="l"/>
                <a:tab pos="1603375" algn="l"/>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Environmental protection</a:t>
            </a:r>
          </a:p>
          <a:p>
            <a:pPr marL="0" marR="0" lvl="2" indent="0" algn="l" defTabSz="1019175" rtl="0" eaLnBrk="1" fontAlgn="auto" latinLnBrk="0" hangingPunct="1">
              <a:lnSpc>
                <a:spcPct val="100000"/>
              </a:lnSpc>
              <a:spcBef>
                <a:spcPct val="30000"/>
              </a:spcBef>
              <a:spcAft>
                <a:spcPts val="0"/>
              </a:spcAft>
              <a:buClrTx/>
              <a:buSzPct val="100000"/>
              <a:buFontTx/>
              <a:buNone/>
              <a:tabLst>
                <a:tab pos="0" algn="l"/>
                <a:tab pos="1603375" algn="l"/>
              </a:tabLst>
              <a:defRPr/>
            </a:pPr>
            <a:r>
              <a:rPr kumimoji="0" lang="en-GB" sz="1400" b="0" i="0" u="none" strike="noStrike" kern="1200" cap="none" spc="0" normalizeH="0" baseline="0" noProof="0" dirty="0">
                <a:ln>
                  <a:noFill/>
                </a:ln>
                <a:solidFill>
                  <a:srgbClr val="283E36"/>
                </a:solidFill>
                <a:effectLst/>
                <a:uLnTx/>
                <a:uFillTx/>
                <a:latin typeface="SwissReSans Light"/>
                <a:ea typeface="+mn-ea"/>
                <a:cs typeface="+mn-cs"/>
              </a:rPr>
              <a:t>We do not want to involve ourselves with companies that cause irreversible damage to the environment </a:t>
            </a:r>
            <a:br>
              <a:rPr kumimoji="0" lang="en-GB" sz="1400" b="0" i="0" u="none" strike="noStrike" kern="1200" cap="none" spc="0" normalizeH="0" baseline="0" noProof="0" dirty="0">
                <a:ln>
                  <a:noFill/>
                </a:ln>
                <a:solidFill>
                  <a:srgbClr val="283E36"/>
                </a:solidFill>
                <a:effectLst/>
                <a:uLnTx/>
                <a:uFillTx/>
                <a:latin typeface="SwissReSans Light"/>
                <a:ea typeface="+mn-ea"/>
                <a:cs typeface="+mn-cs"/>
              </a:rPr>
            </a:br>
            <a:r>
              <a:rPr kumimoji="0" lang="en-GB" sz="1400" b="0" i="0" u="none" strike="noStrike" kern="1200" cap="none" spc="0" normalizeH="0" baseline="0" noProof="0" dirty="0">
                <a:ln>
                  <a:noFill/>
                </a:ln>
                <a:solidFill>
                  <a:srgbClr val="283E36"/>
                </a:solidFill>
                <a:effectLst/>
                <a:uLnTx/>
                <a:uFillTx/>
                <a:latin typeface="SwissReSans Light"/>
                <a:ea typeface="+mn-ea"/>
                <a:cs typeface="+mn-cs"/>
              </a:rPr>
              <a:t>and in particular ecologically sensitive areas</a:t>
            </a:r>
          </a:p>
        </p:txBody>
      </p:sp>
      <p:pic>
        <p:nvPicPr>
          <p:cNvPr id="138" name="Graphic 137">
            <a:extLst>
              <a:ext uri="{FF2B5EF4-FFF2-40B4-BE49-F238E27FC236}">
                <a16:creationId xmlns:a16="http://schemas.microsoft.com/office/drawing/2014/main" id="{33BD76AF-B0F3-4A61-A41F-EA332D2AD9C3}"/>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781378" y="3454126"/>
            <a:ext cx="522129" cy="522129"/>
          </a:xfrm>
          <a:prstGeom prst="rect">
            <a:avLst/>
          </a:prstGeom>
        </p:spPr>
      </p:pic>
      <p:pic>
        <p:nvPicPr>
          <p:cNvPr id="139" name="Graphic 138" descr="Leaf">
            <a:extLst>
              <a:ext uri="{FF2B5EF4-FFF2-40B4-BE49-F238E27FC236}">
                <a16:creationId xmlns:a16="http://schemas.microsoft.com/office/drawing/2014/main" id="{3162E222-4B37-4FFC-AAA8-BAA3F000A2D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8625" y="4574310"/>
            <a:ext cx="539173" cy="539173"/>
          </a:xfrm>
          <a:prstGeom prst="rect">
            <a:avLst/>
          </a:prstGeom>
        </p:spPr>
      </p:pic>
      <p:sp>
        <p:nvSpPr>
          <p:cNvPr id="140" name="TextBox 139">
            <a:extLst>
              <a:ext uri="{FF2B5EF4-FFF2-40B4-BE49-F238E27FC236}">
                <a16:creationId xmlns:a16="http://schemas.microsoft.com/office/drawing/2014/main" id="{E3F24E18-0735-4276-9A1F-F4C34A5A0235}"/>
              </a:ext>
            </a:extLst>
          </p:cNvPr>
          <p:cNvSpPr txBox="1"/>
          <p:nvPr/>
        </p:nvSpPr>
        <p:spPr>
          <a:xfrm>
            <a:off x="9408368" y="3441748"/>
            <a:ext cx="2376215" cy="307777"/>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600"/>
              </a:spcBef>
              <a:spcAft>
                <a:spcPts val="6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Mining</a:t>
            </a:r>
          </a:p>
        </p:txBody>
      </p:sp>
      <p:pic>
        <p:nvPicPr>
          <p:cNvPr id="141" name="Picture 140">
            <a:extLst>
              <a:ext uri="{FF2B5EF4-FFF2-40B4-BE49-F238E27FC236}">
                <a16:creationId xmlns:a16="http://schemas.microsoft.com/office/drawing/2014/main" id="{86EBD36D-A51B-4B82-8C9D-B8B7ED8DD60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349737" y="3441748"/>
            <a:ext cx="457483" cy="438937"/>
          </a:xfrm>
          <a:prstGeom prst="rect">
            <a:avLst/>
          </a:prstGeom>
        </p:spPr>
      </p:pic>
      <p:pic>
        <p:nvPicPr>
          <p:cNvPr id="142" name="Picture 141">
            <a:extLst>
              <a:ext uri="{FF2B5EF4-FFF2-40B4-BE49-F238E27FC236}">
                <a16:creationId xmlns:a16="http://schemas.microsoft.com/office/drawing/2014/main" id="{D8944C2C-81D4-4DC9-99B0-4E0B27DC7A5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67729" y="4009101"/>
            <a:ext cx="531669" cy="414207"/>
          </a:xfrm>
          <a:prstGeom prst="rect">
            <a:avLst/>
          </a:prstGeom>
        </p:spPr>
      </p:pic>
      <p:pic>
        <p:nvPicPr>
          <p:cNvPr id="143" name="Picture 142">
            <a:extLst>
              <a:ext uri="{FF2B5EF4-FFF2-40B4-BE49-F238E27FC236}">
                <a16:creationId xmlns:a16="http://schemas.microsoft.com/office/drawing/2014/main" id="{9712874C-DA99-46B2-B4A2-6EDA62C01EC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28099" y="5097932"/>
            <a:ext cx="500758" cy="698589"/>
          </a:xfrm>
          <a:prstGeom prst="rect">
            <a:avLst/>
          </a:prstGeom>
        </p:spPr>
      </p:pic>
      <p:pic>
        <p:nvPicPr>
          <p:cNvPr id="144" name="Picture 143">
            <a:extLst>
              <a:ext uri="{FF2B5EF4-FFF2-40B4-BE49-F238E27FC236}">
                <a16:creationId xmlns:a16="http://schemas.microsoft.com/office/drawing/2014/main" id="{5FF8F216-D75F-4501-93F0-9E1DA3115E3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850851" y="4009101"/>
            <a:ext cx="519305" cy="438937"/>
          </a:xfrm>
          <a:prstGeom prst="rect">
            <a:avLst/>
          </a:prstGeom>
        </p:spPr>
      </p:pic>
      <p:pic>
        <p:nvPicPr>
          <p:cNvPr id="145" name="Picture 144">
            <a:extLst>
              <a:ext uri="{FF2B5EF4-FFF2-40B4-BE49-F238E27FC236}">
                <a16:creationId xmlns:a16="http://schemas.microsoft.com/office/drawing/2014/main" id="{80C03CAC-7FB8-48BC-A6A5-C54813A3CE3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832304" y="4615942"/>
            <a:ext cx="556398" cy="488394"/>
          </a:xfrm>
          <a:prstGeom prst="rect">
            <a:avLst/>
          </a:prstGeom>
        </p:spPr>
      </p:pic>
      <p:pic>
        <p:nvPicPr>
          <p:cNvPr id="146" name="Picture 145">
            <a:extLst>
              <a:ext uri="{FF2B5EF4-FFF2-40B4-BE49-F238E27FC236}">
                <a16:creationId xmlns:a16="http://schemas.microsoft.com/office/drawing/2014/main" id="{8D8C49DD-A726-4D8E-B776-A3FBE3B0378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380648" y="4615942"/>
            <a:ext cx="395661" cy="457483"/>
          </a:xfrm>
          <a:prstGeom prst="rect">
            <a:avLst/>
          </a:prstGeom>
        </p:spPr>
      </p:pic>
      <p:pic>
        <p:nvPicPr>
          <p:cNvPr id="147" name="Picture 146">
            <a:extLst>
              <a:ext uri="{FF2B5EF4-FFF2-40B4-BE49-F238E27FC236}">
                <a16:creationId xmlns:a16="http://schemas.microsoft.com/office/drawing/2014/main" id="{EC829C10-D758-481C-9C1F-8E588BFA844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75580" y="3441748"/>
            <a:ext cx="469847" cy="445118"/>
          </a:xfrm>
          <a:prstGeom prst="rect">
            <a:avLst/>
          </a:prstGeom>
        </p:spPr>
      </p:pic>
      <p:pic>
        <p:nvPicPr>
          <p:cNvPr id="148" name="Picture 147">
            <a:extLst>
              <a:ext uri="{FF2B5EF4-FFF2-40B4-BE49-F238E27FC236}">
                <a16:creationId xmlns:a16="http://schemas.microsoft.com/office/drawing/2014/main" id="{6B7213E0-AD4A-4567-B281-C64D43320D2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844669" y="5263439"/>
            <a:ext cx="531669" cy="488394"/>
          </a:xfrm>
          <a:prstGeom prst="rect">
            <a:avLst/>
          </a:prstGeom>
        </p:spPr>
      </p:pic>
      <p:sp>
        <p:nvSpPr>
          <p:cNvPr id="149" name="Rounded Rectangle 22">
            <a:extLst>
              <a:ext uri="{FF2B5EF4-FFF2-40B4-BE49-F238E27FC236}">
                <a16:creationId xmlns:a16="http://schemas.microsoft.com/office/drawing/2014/main" id="{816641F6-78EE-453A-9C42-DE2A6A1D9ADB}"/>
              </a:ext>
            </a:extLst>
          </p:cNvPr>
          <p:cNvSpPr/>
          <p:nvPr/>
        </p:nvSpPr>
        <p:spPr>
          <a:xfrm>
            <a:off x="708015" y="1753785"/>
            <a:ext cx="11004560" cy="1065615"/>
          </a:xfrm>
          <a:prstGeom prst="roundRect">
            <a:avLst>
              <a:gd name="adj" fmla="val 0"/>
            </a:avLst>
          </a:prstGeom>
          <a:solidFill>
            <a:srgbClr val="000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376000" rtlCol="0" anchor="ctr"/>
          <a:lstStyle/>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white"/>
                </a:solidFill>
                <a:effectLst/>
                <a:uLnTx/>
                <a:uFillTx/>
                <a:latin typeface="SwissReSans Light"/>
                <a:ea typeface="DengXian" panose="02010600030101010101" pitchFamily="2" charset="-122"/>
                <a:cs typeface="+mn-cs"/>
              </a:rPr>
              <a:t>Ensures responsible and sustainable business practices by identifying, mitigating and eliminating potential ESG risks inherent to our business transactions and investments</a:t>
            </a:r>
          </a:p>
          <a:p>
            <a:pPr marL="285750" marR="0" lvl="0" indent="-28575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white"/>
                </a:solidFill>
                <a:effectLst/>
                <a:uLnTx/>
                <a:uFillTx/>
                <a:latin typeface="SwissReSans Light"/>
                <a:ea typeface="DengXian" panose="02010600030101010101" pitchFamily="2" charset="-122"/>
                <a:cs typeface="+mn-cs"/>
              </a:rPr>
              <a:t>Applies to all lines of business of the insurance portfolio as well as investments and is f</a:t>
            </a:r>
            <a:r>
              <a:rPr kumimoji="0" lang="en-US" sz="1400" b="1" i="0" u="none" strike="noStrike" kern="1200" cap="none" spc="0" normalizeH="0" baseline="0" noProof="0" dirty="0">
                <a:ln>
                  <a:noFill/>
                </a:ln>
                <a:solidFill>
                  <a:prstClr val="white"/>
                </a:solidFill>
                <a:effectLst/>
                <a:uLnTx/>
                <a:uFillTx/>
                <a:latin typeface="SwissReSans Light"/>
                <a:ea typeface="DengXian" panose="02010600030101010101" pitchFamily="2" charset="-122"/>
                <a:cs typeface="+mn-cs"/>
              </a:rPr>
              <a:t>ully embedded in our standard operating procedures </a:t>
            </a:r>
            <a:endParaRPr kumimoji="0" lang="en-GB" sz="1400" b="1" i="0" u="none" strike="noStrike" kern="1200" cap="none" spc="0" normalizeH="0" baseline="0" noProof="0" dirty="0">
              <a:ln>
                <a:noFill/>
              </a:ln>
              <a:solidFill>
                <a:prstClr val="white"/>
              </a:solidFill>
              <a:effectLst/>
              <a:uLnTx/>
              <a:uFillTx/>
              <a:latin typeface="SwissReSans Light"/>
              <a:ea typeface="DengXian" panose="02010600030101010101" pitchFamily="2" charset="-122"/>
              <a:cs typeface="+mn-cs"/>
            </a:endParaRPr>
          </a:p>
        </p:txBody>
      </p:sp>
      <p:sp>
        <p:nvSpPr>
          <p:cNvPr id="150" name="TextBox 149">
            <a:extLst>
              <a:ext uri="{FF2B5EF4-FFF2-40B4-BE49-F238E27FC236}">
                <a16:creationId xmlns:a16="http://schemas.microsoft.com/office/drawing/2014/main" id="{1C25C100-6592-4F0E-8C4E-DE57530480DD}"/>
              </a:ext>
            </a:extLst>
          </p:cNvPr>
          <p:cNvSpPr txBox="1"/>
          <p:nvPr/>
        </p:nvSpPr>
        <p:spPr>
          <a:xfrm>
            <a:off x="9408368" y="3945804"/>
            <a:ext cx="2376215" cy="523220"/>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600"/>
              </a:spcBef>
              <a:spcAft>
                <a:spcPts val="6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Nuclear weapons </a:t>
            </a:r>
            <a:br>
              <a:rPr kumimoji="0" lang="en-GB" sz="14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proliferation</a:t>
            </a:r>
          </a:p>
        </p:txBody>
      </p:sp>
      <p:sp>
        <p:nvSpPr>
          <p:cNvPr id="151" name="TextBox 150">
            <a:extLst>
              <a:ext uri="{FF2B5EF4-FFF2-40B4-BE49-F238E27FC236}">
                <a16:creationId xmlns:a16="http://schemas.microsoft.com/office/drawing/2014/main" id="{7EA37865-EF3A-4B58-B1A8-40719A8490A1}"/>
              </a:ext>
            </a:extLst>
          </p:cNvPr>
          <p:cNvSpPr txBox="1"/>
          <p:nvPr/>
        </p:nvSpPr>
        <p:spPr>
          <a:xfrm>
            <a:off x="9408368" y="4615942"/>
            <a:ext cx="2376215" cy="523220"/>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600"/>
              </a:spcBef>
              <a:spcAft>
                <a:spcPts val="6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Oil and gas </a:t>
            </a:r>
            <a:br>
              <a:rPr kumimoji="0" lang="en-GB" sz="14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(revised in 2019)</a:t>
            </a:r>
            <a:endParaRPr kumimoji="0" lang="en-GB" sz="1400" b="1" i="0" u="none" strike="noStrike" kern="1200" cap="none" spc="0" normalizeH="0" baseline="30000" noProof="0" dirty="0">
              <a:ln>
                <a:noFill/>
              </a:ln>
              <a:solidFill>
                <a:srgbClr val="283E36"/>
              </a:solidFill>
              <a:effectLst/>
              <a:uLnTx/>
              <a:uFillTx/>
              <a:latin typeface="SwissReSans Light"/>
              <a:ea typeface="+mn-ea"/>
              <a:cs typeface="+mn-cs"/>
            </a:endParaRPr>
          </a:p>
        </p:txBody>
      </p:sp>
      <p:sp>
        <p:nvSpPr>
          <p:cNvPr id="152" name="TextBox 151">
            <a:extLst>
              <a:ext uri="{FF2B5EF4-FFF2-40B4-BE49-F238E27FC236}">
                <a16:creationId xmlns:a16="http://schemas.microsoft.com/office/drawing/2014/main" id="{3D625F04-7997-4768-A0BC-7CB3F1E0251A}"/>
              </a:ext>
            </a:extLst>
          </p:cNvPr>
          <p:cNvSpPr txBox="1"/>
          <p:nvPr/>
        </p:nvSpPr>
        <p:spPr>
          <a:xfrm>
            <a:off x="9408368" y="5263439"/>
            <a:ext cx="2376215" cy="523220"/>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600"/>
              </a:spcBef>
              <a:spcAft>
                <a:spcPts val="6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Thermal coal </a:t>
            </a:r>
            <a:br>
              <a:rPr kumimoji="0" lang="en-GB" sz="14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(revised in 2020)</a:t>
            </a:r>
          </a:p>
        </p:txBody>
      </p:sp>
      <p:sp>
        <p:nvSpPr>
          <p:cNvPr id="153" name="TextBox 152">
            <a:extLst>
              <a:ext uri="{FF2B5EF4-FFF2-40B4-BE49-F238E27FC236}">
                <a16:creationId xmlns:a16="http://schemas.microsoft.com/office/drawing/2014/main" id="{355A2B73-3A80-4807-8015-4202FB57700F}"/>
              </a:ext>
            </a:extLst>
          </p:cNvPr>
          <p:cNvSpPr txBox="1"/>
          <p:nvPr/>
        </p:nvSpPr>
        <p:spPr>
          <a:xfrm>
            <a:off x="6883989" y="3441748"/>
            <a:ext cx="1948315" cy="307777"/>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1200"/>
              </a:spcBef>
              <a:spcAft>
                <a:spcPts val="12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Animal testing</a:t>
            </a:r>
          </a:p>
        </p:txBody>
      </p:sp>
      <p:sp>
        <p:nvSpPr>
          <p:cNvPr id="154" name="TextBox 153">
            <a:extLst>
              <a:ext uri="{FF2B5EF4-FFF2-40B4-BE49-F238E27FC236}">
                <a16:creationId xmlns:a16="http://schemas.microsoft.com/office/drawing/2014/main" id="{DAC1FB97-C6E3-453F-905C-A1254CF8AF8C}"/>
              </a:ext>
            </a:extLst>
          </p:cNvPr>
          <p:cNvSpPr txBox="1"/>
          <p:nvPr/>
        </p:nvSpPr>
        <p:spPr>
          <a:xfrm>
            <a:off x="6883989" y="4009101"/>
            <a:ext cx="1948315" cy="307777"/>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1200"/>
              </a:spcBef>
              <a:spcAft>
                <a:spcPts val="12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Dams</a:t>
            </a:r>
          </a:p>
        </p:txBody>
      </p:sp>
      <p:sp>
        <p:nvSpPr>
          <p:cNvPr id="155" name="TextBox 154">
            <a:extLst>
              <a:ext uri="{FF2B5EF4-FFF2-40B4-BE49-F238E27FC236}">
                <a16:creationId xmlns:a16="http://schemas.microsoft.com/office/drawing/2014/main" id="{C2C0D091-B6C0-4D7A-88D2-5AA7E037125C}"/>
              </a:ext>
            </a:extLst>
          </p:cNvPr>
          <p:cNvSpPr txBox="1"/>
          <p:nvPr/>
        </p:nvSpPr>
        <p:spPr>
          <a:xfrm>
            <a:off x="6883989" y="4615942"/>
            <a:ext cx="1948315" cy="307777"/>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1200"/>
              </a:spcBef>
              <a:spcAft>
                <a:spcPts val="12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Defence industry</a:t>
            </a:r>
            <a:endParaRPr kumimoji="0" lang="en-GB" sz="1400" b="1" i="0" u="none" strike="noStrike" kern="1200" cap="none" spc="0" normalizeH="0" baseline="30000" noProof="0" dirty="0">
              <a:ln>
                <a:noFill/>
              </a:ln>
              <a:solidFill>
                <a:srgbClr val="283E36"/>
              </a:solidFill>
              <a:effectLst/>
              <a:uLnTx/>
              <a:uFillTx/>
              <a:latin typeface="SwissReSans Light"/>
              <a:ea typeface="+mn-ea"/>
              <a:cs typeface="+mn-cs"/>
            </a:endParaRPr>
          </a:p>
        </p:txBody>
      </p:sp>
      <p:sp>
        <p:nvSpPr>
          <p:cNvPr id="156" name="TextBox 155">
            <a:extLst>
              <a:ext uri="{FF2B5EF4-FFF2-40B4-BE49-F238E27FC236}">
                <a16:creationId xmlns:a16="http://schemas.microsoft.com/office/drawing/2014/main" id="{896E03B7-3697-476E-9897-0516158F1D2E}"/>
              </a:ext>
            </a:extLst>
          </p:cNvPr>
          <p:cNvSpPr txBox="1"/>
          <p:nvPr/>
        </p:nvSpPr>
        <p:spPr>
          <a:xfrm>
            <a:off x="6883989" y="5263439"/>
            <a:ext cx="1948315" cy="523220"/>
          </a:xfrm>
          <a:prstGeom prst="rect">
            <a:avLst/>
          </a:prstGeom>
          <a:noFill/>
        </p:spPr>
        <p:txBody>
          <a:bodyPr wrap="square" rtlCol="0">
            <a:spAutoFit/>
          </a:bodyPr>
          <a:lstStyle/>
          <a:p>
            <a:pPr marL="0" marR="0" lvl="2" indent="0" algn="l" defTabSz="1019175" rtl="0" eaLnBrk="1" fontAlgn="auto" latinLnBrk="0" hangingPunct="1">
              <a:lnSpc>
                <a:spcPct val="100000"/>
              </a:lnSpc>
              <a:spcBef>
                <a:spcPts val="1200"/>
              </a:spcBef>
              <a:spcAft>
                <a:spcPts val="1200"/>
              </a:spcAft>
              <a:buClrTx/>
              <a:buSzPct val="100000"/>
              <a:buFontTx/>
              <a:buNone/>
              <a:tabLst>
                <a:tab pos="0" algn="l"/>
                <a:tab pos="1603375" algn="l"/>
              </a:tabLst>
              <a:defRPr/>
            </a:pP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Forestry and logging</a:t>
            </a:r>
            <a:br>
              <a:rPr kumimoji="0" lang="en-GB" sz="1400" b="1" i="0" u="none" strike="noStrike" kern="1200" cap="none" spc="0" normalizeH="0" baseline="0" noProof="0" dirty="0">
                <a:ln>
                  <a:noFill/>
                </a:ln>
                <a:solidFill>
                  <a:srgbClr val="283E36"/>
                </a:solidFill>
                <a:effectLst/>
                <a:uLnTx/>
                <a:uFillTx/>
                <a:latin typeface="SwissReSans Light"/>
                <a:ea typeface="+mn-ea"/>
                <a:cs typeface="+mn-cs"/>
              </a:rPr>
            </a:br>
            <a:r>
              <a:rPr kumimoji="0" lang="en-GB" sz="1400" b="1" i="0" u="none" strike="noStrike" kern="1200" cap="none" spc="0" normalizeH="0" baseline="0" noProof="0" dirty="0">
                <a:ln>
                  <a:noFill/>
                </a:ln>
                <a:solidFill>
                  <a:srgbClr val="283E36"/>
                </a:solidFill>
                <a:effectLst/>
                <a:uLnTx/>
                <a:uFillTx/>
                <a:latin typeface="SwissReSans Light"/>
                <a:ea typeface="+mn-ea"/>
                <a:cs typeface="+mn-cs"/>
              </a:rPr>
              <a:t>(revised in 2021)</a:t>
            </a:r>
            <a:endParaRPr kumimoji="0" lang="en-GB" sz="1400" b="1" i="0" u="none" strike="noStrike" kern="1200" cap="none" spc="0" normalizeH="0" baseline="30000" noProof="0" dirty="0">
              <a:ln>
                <a:noFill/>
              </a:ln>
              <a:solidFill>
                <a:srgbClr val="283E36"/>
              </a:solidFill>
              <a:effectLst/>
              <a:uLnTx/>
              <a:uFillTx/>
              <a:latin typeface="SwissReSans Light"/>
              <a:ea typeface="+mn-ea"/>
              <a:cs typeface="+mn-cs"/>
            </a:endParaRPr>
          </a:p>
        </p:txBody>
      </p:sp>
      <p:sp>
        <p:nvSpPr>
          <p:cNvPr id="157" name="Rectangle 156">
            <a:extLst>
              <a:ext uri="{FF2B5EF4-FFF2-40B4-BE49-F238E27FC236}">
                <a16:creationId xmlns:a16="http://schemas.microsoft.com/office/drawing/2014/main" id="{8F19CB17-A2DB-448B-9B0C-BE31B1F3436A}"/>
              </a:ext>
            </a:extLst>
          </p:cNvPr>
          <p:cNvSpPr/>
          <p:nvPr/>
        </p:nvSpPr>
        <p:spPr>
          <a:xfrm>
            <a:off x="720080" y="1731617"/>
            <a:ext cx="2041037" cy="954107"/>
          </a:xfrm>
          <a:prstGeom prst="rect">
            <a:avLst/>
          </a:prstGeom>
        </p:spPr>
        <p:txBody>
          <a:bodyPr wrap="squar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SwissReSans Light"/>
                <a:ea typeface="+mn-ea"/>
                <a:cs typeface="+mn-cs"/>
              </a:rPr>
              <a:t>SBR </a:t>
            </a:r>
            <a:br>
              <a:rPr kumimoji="0" lang="en-GB" sz="2800" b="1" i="0" u="none" strike="noStrike" kern="1200" cap="none" spc="0" normalizeH="0" baseline="0" noProof="0" dirty="0">
                <a:ln>
                  <a:noFill/>
                </a:ln>
                <a:solidFill>
                  <a:prstClr val="white"/>
                </a:solidFill>
                <a:effectLst/>
                <a:uLnTx/>
                <a:uFillTx/>
                <a:latin typeface="SwissReSans Light"/>
                <a:ea typeface="+mn-ea"/>
                <a:cs typeface="+mn-cs"/>
              </a:rPr>
            </a:br>
            <a:r>
              <a:rPr kumimoji="0" lang="en-GB" sz="2800" b="1" i="0" u="none" strike="noStrike" kern="1200" cap="none" spc="0" normalizeH="0" baseline="0" noProof="0" dirty="0">
                <a:ln>
                  <a:noFill/>
                </a:ln>
                <a:solidFill>
                  <a:prstClr val="white"/>
                </a:solidFill>
                <a:effectLst/>
                <a:uLnTx/>
                <a:uFillTx/>
                <a:latin typeface="SwissReSans Light"/>
                <a:ea typeface="+mn-ea"/>
                <a:cs typeface="+mn-cs"/>
              </a:rPr>
              <a:t>Framework</a:t>
            </a:r>
          </a:p>
        </p:txBody>
      </p:sp>
      <p:sp>
        <p:nvSpPr>
          <p:cNvPr id="158" name="Rectangle 157">
            <a:extLst>
              <a:ext uri="{FF2B5EF4-FFF2-40B4-BE49-F238E27FC236}">
                <a16:creationId xmlns:a16="http://schemas.microsoft.com/office/drawing/2014/main" id="{21B187DC-EDB6-4011-8F54-4B4D6A8E1165}"/>
              </a:ext>
            </a:extLst>
          </p:cNvPr>
          <p:cNvSpPr/>
          <p:nvPr/>
        </p:nvSpPr>
        <p:spPr>
          <a:xfrm>
            <a:off x="707890" y="5973360"/>
            <a:ext cx="5459993" cy="427440"/>
          </a:xfrm>
          <a:prstGeom prst="rect">
            <a:avLst/>
          </a:prstGeom>
          <a:solidFill>
            <a:schemeClr val="bg1"/>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283E36"/>
                </a:solidFill>
                <a:effectLst/>
                <a:uLnTx/>
                <a:uFillTx/>
                <a:latin typeface="SwissReSans Light"/>
                <a:ea typeface="+mn-ea"/>
                <a:cs typeface="+mn-cs"/>
              </a:rPr>
              <a:t>Company and country/industry exclusions</a:t>
            </a:r>
          </a:p>
        </p:txBody>
      </p:sp>
      <p:sp>
        <p:nvSpPr>
          <p:cNvPr id="159" name="Rectangle 158">
            <a:extLst>
              <a:ext uri="{FF2B5EF4-FFF2-40B4-BE49-F238E27FC236}">
                <a16:creationId xmlns:a16="http://schemas.microsoft.com/office/drawing/2014/main" id="{4401099F-BB0A-42EF-A490-3C6AE8FACF79}"/>
              </a:ext>
            </a:extLst>
          </p:cNvPr>
          <p:cNvSpPr/>
          <p:nvPr/>
        </p:nvSpPr>
        <p:spPr>
          <a:xfrm>
            <a:off x="6247594" y="5973360"/>
            <a:ext cx="5459993" cy="427440"/>
          </a:xfrm>
          <a:prstGeom prst="rect">
            <a:avLst/>
          </a:prstGeom>
          <a:solidFill>
            <a:schemeClr val="bg1"/>
          </a:solidFill>
          <a:ln w="952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83E36"/>
                </a:solidFill>
                <a:effectLst/>
                <a:uLnTx/>
                <a:uFillTx/>
                <a:latin typeface="SwissReSans Light"/>
                <a:ea typeface="+mn-ea"/>
                <a:cs typeface="+mn-cs"/>
              </a:rPr>
              <a:t>Sustainable Business Risk (SBR) process </a:t>
            </a:r>
            <a:endParaRPr kumimoji="0" lang="en-GB" sz="1400" b="0" i="0" u="none" strike="noStrike" kern="1200" cap="none" spc="0" normalizeH="0" baseline="0" noProof="0" dirty="0">
              <a:ln>
                <a:noFill/>
              </a:ln>
              <a:solidFill>
                <a:srgbClr val="283E36"/>
              </a:solidFill>
              <a:effectLst/>
              <a:uLnTx/>
              <a:uFillTx/>
              <a:latin typeface="SwissReSans Light"/>
              <a:ea typeface="+mn-ea"/>
              <a:cs typeface="+mn-cs"/>
            </a:endParaRPr>
          </a:p>
        </p:txBody>
      </p:sp>
    </p:spTree>
    <p:extLst>
      <p:ext uri="{BB962C8B-B14F-4D97-AF65-F5344CB8AC3E}">
        <p14:creationId xmlns:p14="http://schemas.microsoft.com/office/powerpoint/2010/main" val="683898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454849"/>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sz="36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rPr>
              <a:t>Aligning with the UN </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sz="3600" b="0" i="0" u="none" strike="noStrike" kern="1200" cap="none" spc="0" normalizeH="0" baseline="0" noProof="0" dirty="0">
                <a:ln>
                  <a:noFill/>
                </a:ln>
                <a:solidFill>
                  <a:srgbClr val="000000"/>
                </a:solidFill>
                <a:effectLst/>
                <a:uLnTx/>
                <a:uFillTx/>
                <a:latin typeface="SwissReSans Light" panose="020B0504020202020204" pitchFamily="34" charset="0"/>
                <a:ea typeface="+mj-ea"/>
                <a:cs typeface="+mj-cs"/>
              </a:rPr>
              <a:t>Sustainable Development Goals (SDGs)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34" name="Textplatzhalter 4">
            <a:extLst>
              <a:ext uri="{FF2B5EF4-FFF2-40B4-BE49-F238E27FC236}">
                <a16:creationId xmlns:a16="http://schemas.microsoft.com/office/drawing/2014/main" id="{B9502389-A477-4574-A28A-7ECAFCA4C3BC}"/>
              </a:ext>
            </a:extLst>
          </p:cNvPr>
          <p:cNvSpPr txBox="1">
            <a:spLocks/>
          </p:cNvSpPr>
          <p:nvPr/>
        </p:nvSpPr>
        <p:spPr>
          <a:xfrm>
            <a:off x="8354372" y="1984129"/>
            <a:ext cx="3594082" cy="1728621"/>
          </a:xfrm>
          <a:prstGeom prst="rect">
            <a:avLst/>
          </a:prstGeom>
        </p:spPr>
        <p:txBody>
          <a:bodyPr/>
          <a:lstStyle>
            <a:lvl1pPr marL="182563" indent="-182563" algn="l" defTabSz="914400" rtl="0" eaLnBrk="1" latinLnBrk="0" hangingPunct="1">
              <a:lnSpc>
                <a:spcPct val="100000"/>
              </a:lnSpc>
              <a:spcBef>
                <a:spcPts val="1200"/>
              </a:spcBef>
              <a:buClrTx/>
              <a:buSzPct val="100000"/>
              <a:buFont typeface="Arial" pitchFamily="34" charset="0"/>
              <a:buChar char="•"/>
              <a:defRPr sz="1600" kern="1200">
                <a:solidFill>
                  <a:schemeClr val="tx1"/>
                </a:solidFill>
                <a:latin typeface="SwissReSans" pitchFamily="34" charset="0"/>
                <a:ea typeface="+mn-ea"/>
                <a:cs typeface="+mn-cs"/>
              </a:defRPr>
            </a:lvl1pPr>
            <a:lvl2pPr marL="450000" indent="-270000"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2pPr>
            <a:lvl3pPr marL="720000" indent="-271463"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3pPr>
            <a:lvl4pPr marL="99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4pPr>
            <a:lvl5pPr marL="1260000" indent="-269875" algn="l" defTabSz="914400" rtl="0" eaLnBrk="1" latinLnBrk="0" hangingPunct="1">
              <a:lnSpc>
                <a:spcPct val="100000"/>
              </a:lnSpc>
              <a:spcBef>
                <a:spcPts val="1000"/>
              </a:spcBef>
              <a:buFont typeface="SwissReSans" pitchFamily="34" charset="0"/>
              <a:buChar char="–"/>
              <a:defRPr sz="1400" kern="1200">
                <a:solidFill>
                  <a:schemeClr val="tx1"/>
                </a:solidFill>
                <a:latin typeface="SwissReSans" pitchFamily="34" charset="0"/>
                <a:ea typeface="+mn-ea"/>
                <a:cs typeface="+mn-cs"/>
              </a:defRPr>
            </a:lvl5pPr>
            <a:lvl6pPr marL="153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6pPr>
            <a:lvl7pPr marL="180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7pPr>
            <a:lvl8pPr marL="207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8pPr>
            <a:lvl9pPr marL="2340000" indent="-270000" algn="l" defTabSz="914400" rtl="0" eaLnBrk="1" latinLnBrk="0" hangingPunct="1">
              <a:spcBef>
                <a:spcPts val="1000"/>
              </a:spcBef>
              <a:buFont typeface="SwissReSans" panose="020B0604020202020204" pitchFamily="34" charset="0"/>
              <a:buChar char="–"/>
              <a:defRPr sz="1400" kern="1200">
                <a:solidFill>
                  <a:schemeClr val="tx1"/>
                </a:solidFill>
                <a:latin typeface="+mn-lt"/>
                <a:ea typeface="+mn-ea"/>
                <a:cs typeface="+mn-cs"/>
              </a:defRPr>
            </a:lvl9pPr>
          </a:lstStyle>
          <a:p>
            <a:pPr marL="0" indent="0">
              <a:spcBef>
                <a:spcPts val="0"/>
              </a:spcBef>
              <a:buNone/>
            </a:pPr>
            <a:r>
              <a:rPr lang="en-US" sz="1500" dirty="0">
                <a:solidFill>
                  <a:srgbClr val="000000"/>
                </a:solidFill>
                <a:latin typeface="+mj-lt"/>
              </a:rPr>
              <a:t>17 Goals across economic, environmental and social themes</a:t>
            </a:r>
            <a:br>
              <a:rPr lang="en-US" sz="1500" dirty="0">
                <a:solidFill>
                  <a:srgbClr val="000000"/>
                </a:solidFill>
                <a:latin typeface="+mj-lt"/>
              </a:rPr>
            </a:br>
            <a:endParaRPr lang="en-US" sz="1500" dirty="0">
              <a:solidFill>
                <a:srgbClr val="000000"/>
              </a:solidFill>
              <a:latin typeface="+mj-lt"/>
            </a:endParaRPr>
          </a:p>
          <a:p>
            <a:pPr marL="0" indent="0">
              <a:spcBef>
                <a:spcPts val="0"/>
              </a:spcBef>
              <a:buNone/>
            </a:pPr>
            <a:r>
              <a:rPr lang="en-US" sz="1500" dirty="0">
                <a:solidFill>
                  <a:srgbClr val="000000"/>
                </a:solidFill>
                <a:latin typeface="+mj-lt"/>
              </a:rPr>
              <a:t>Used to steer portfolio decision-making </a:t>
            </a:r>
          </a:p>
          <a:p>
            <a:pPr marL="0" indent="0">
              <a:spcBef>
                <a:spcPts val="0"/>
              </a:spcBef>
              <a:buNone/>
            </a:pPr>
            <a:endParaRPr lang="en-US" sz="1500" dirty="0">
              <a:solidFill>
                <a:srgbClr val="000000"/>
              </a:solidFill>
              <a:latin typeface="+mj-lt"/>
            </a:endParaRPr>
          </a:p>
          <a:p>
            <a:pPr marL="0" indent="0">
              <a:spcBef>
                <a:spcPts val="0"/>
              </a:spcBef>
              <a:buNone/>
            </a:pPr>
            <a:r>
              <a:rPr lang="en-US" sz="1500" dirty="0">
                <a:solidFill>
                  <a:srgbClr val="000000"/>
                </a:solidFill>
                <a:latin typeface="+mj-lt"/>
              </a:rPr>
              <a:t>Achievements are measured by positive, negative or neutral impact</a:t>
            </a:r>
            <a:br>
              <a:rPr lang="en-US" sz="1500" dirty="0">
                <a:solidFill>
                  <a:srgbClr val="000000"/>
                </a:solidFill>
                <a:latin typeface="+mj-lt"/>
              </a:rPr>
            </a:br>
            <a:endParaRPr lang="en-US" sz="1500" dirty="0">
              <a:solidFill>
                <a:srgbClr val="000000"/>
              </a:solidFill>
              <a:latin typeface="+mj-lt"/>
            </a:endParaRPr>
          </a:p>
          <a:p>
            <a:pPr>
              <a:spcBef>
                <a:spcPts val="0"/>
              </a:spcBef>
            </a:pPr>
            <a:endParaRPr lang="en-US" sz="1500" dirty="0">
              <a:solidFill>
                <a:srgbClr val="000000"/>
              </a:solidFill>
              <a:latin typeface="+mj-lt"/>
            </a:endParaRPr>
          </a:p>
        </p:txBody>
      </p:sp>
      <p:pic>
        <p:nvPicPr>
          <p:cNvPr id="35" name="Picture 34">
            <a:extLst>
              <a:ext uri="{FF2B5EF4-FFF2-40B4-BE49-F238E27FC236}">
                <a16:creationId xmlns:a16="http://schemas.microsoft.com/office/drawing/2014/main" id="{2AFCBE88-28ED-4199-BC42-09F42DB29C9A}"/>
              </a:ext>
            </a:extLst>
          </p:cNvPr>
          <p:cNvPicPr/>
          <p:nvPr/>
        </p:nvPicPr>
        <p:blipFill>
          <a:blip r:embed="rId6"/>
          <a:stretch>
            <a:fillRect/>
          </a:stretch>
        </p:blipFill>
        <p:spPr>
          <a:xfrm>
            <a:off x="1851624" y="1524000"/>
            <a:ext cx="4027278" cy="3309445"/>
          </a:xfrm>
          <a:prstGeom prst="rect">
            <a:avLst/>
          </a:prstGeom>
          <a:ln>
            <a:noFill/>
          </a:ln>
          <a:extLst>
            <a:ext uri="{91240B29-F687-4F45-9708-019B960494DF}">
              <a14:hiddenLine xmlns:a14="http://schemas.microsoft.com/office/drawing/2010/main">
                <a:solidFill>
                  <a:srgbClr val="000000"/>
                </a:solidFill>
              </a14:hiddenLine>
            </a:ext>
          </a:extLst>
        </p:spPr>
      </p:pic>
      <p:pic>
        <p:nvPicPr>
          <p:cNvPr id="4" name="Picture 3">
            <a:extLst>
              <a:ext uri="{FF2B5EF4-FFF2-40B4-BE49-F238E27FC236}">
                <a16:creationId xmlns:a16="http://schemas.microsoft.com/office/drawing/2014/main" id="{FDE648DC-F72B-4D8F-8060-623673BF4B77}"/>
              </a:ext>
            </a:extLst>
          </p:cNvPr>
          <p:cNvPicPr>
            <a:picLocks noChangeAspect="1"/>
          </p:cNvPicPr>
          <p:nvPr/>
        </p:nvPicPr>
        <p:blipFill>
          <a:blip r:embed="rId7"/>
          <a:stretch>
            <a:fillRect/>
          </a:stretch>
        </p:blipFill>
        <p:spPr>
          <a:xfrm>
            <a:off x="6335923" y="4009560"/>
            <a:ext cx="5594226" cy="2393591"/>
          </a:xfrm>
          <a:prstGeom prst="rect">
            <a:avLst/>
          </a:prstGeom>
          <a:noFill/>
          <a:extLst>
            <a:ext uri="{909E8E84-426E-40DD-AFC4-6F175D3DCCD1}">
              <a14:hiddenFill xmlns:a14="http://schemas.microsoft.com/office/drawing/2010/main">
                <a:solidFill>
                  <a:srgbClr val="FFFFFF"/>
                </a:solidFill>
              </a14:hiddenFill>
            </a:ext>
          </a:extLst>
        </p:spPr>
      </p:pic>
      <p:sp>
        <p:nvSpPr>
          <p:cNvPr id="7" name="Arrow: Bent 6">
            <a:extLst>
              <a:ext uri="{FF2B5EF4-FFF2-40B4-BE49-F238E27FC236}">
                <a16:creationId xmlns:a16="http://schemas.microsoft.com/office/drawing/2014/main" id="{5620FA0D-F64F-4630-BAEF-63A7B742CEDD}"/>
              </a:ext>
            </a:extLst>
          </p:cNvPr>
          <p:cNvSpPr/>
          <p:nvPr/>
        </p:nvSpPr>
        <p:spPr bwMode="auto">
          <a:xfrm rot="5400000">
            <a:off x="5895272" y="2087691"/>
            <a:ext cx="1900613" cy="2182061"/>
          </a:xfrm>
          <a:prstGeom prst="bentArrow">
            <a:avLst/>
          </a:prstGeom>
          <a:solidFill>
            <a:srgbClr val="006E7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260434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xml><?xml version="1.0" encoding="utf-8"?>
<p:tagLst xmlns:a="http://schemas.openxmlformats.org/drawingml/2006/main" xmlns:r="http://schemas.openxmlformats.org/officeDocument/2006/relationships" xmlns:p="http://schemas.openxmlformats.org/presentationml/2006/main">
  <p:tag name="SHAPETYPE" val="Gradient"/>
</p:tagLst>
</file>

<file path=ppt/tags/tag10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00.xml><?xml version="1.0" encoding="utf-8"?>
<p:tagLst xmlns:a="http://schemas.openxmlformats.org/drawingml/2006/main" xmlns:r="http://schemas.openxmlformats.org/officeDocument/2006/relationships" xmlns:p="http://schemas.openxmlformats.org/presentationml/2006/main">
  <p:tag name="SHAPETYPE" val="footer"/>
</p:tagLst>
</file>

<file path=ppt/tags/tag10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02.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00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0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05.xml><?xml version="1.0" encoding="utf-8"?>
<p:tagLst xmlns:a="http://schemas.openxmlformats.org/drawingml/2006/main" xmlns:r="http://schemas.openxmlformats.org/officeDocument/2006/relationships" xmlns:p="http://schemas.openxmlformats.org/presentationml/2006/main">
  <p:tag name="SHAPETYPE" val="Gradient"/>
</p:tagLst>
</file>

<file path=ppt/tags/tag100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08.xml><?xml version="1.0" encoding="utf-8"?>
<p:tagLst xmlns:a="http://schemas.openxmlformats.org/drawingml/2006/main" xmlns:r="http://schemas.openxmlformats.org/officeDocument/2006/relationships" xmlns:p="http://schemas.openxmlformats.org/presentationml/2006/main">
  <p:tag name="SHAPETYPE" val="Gradient"/>
</p:tagLst>
</file>

<file path=ppt/tags/tag100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xml><?xml version="1.0" encoding="utf-8"?>
<p:tagLst xmlns:a="http://schemas.openxmlformats.org/drawingml/2006/main" xmlns:r="http://schemas.openxmlformats.org/officeDocument/2006/relationships" xmlns:p="http://schemas.openxmlformats.org/presentationml/2006/main">
  <p:tag name="SHAPETYPE" val="footer"/>
</p:tagLst>
</file>

<file path=ppt/tags/tag10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1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1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1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9.xml><?xml version="1.0" encoding="utf-8"?>
<p:tagLst xmlns:a="http://schemas.openxmlformats.org/drawingml/2006/main" xmlns:r="http://schemas.openxmlformats.org/officeDocument/2006/relationships" xmlns:p="http://schemas.openxmlformats.org/presentationml/2006/main">
  <p:tag name="SHAPETYPE" val="footer"/>
</p:tagLst>
</file>

<file path=ppt/tags/tag10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2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23.xml><?xml version="1.0" encoding="utf-8"?>
<p:tagLst xmlns:a="http://schemas.openxmlformats.org/drawingml/2006/main" xmlns:r="http://schemas.openxmlformats.org/officeDocument/2006/relationships" xmlns:p="http://schemas.openxmlformats.org/presentationml/2006/main">
  <p:tag name="SHAPETYPE" val="footer"/>
</p:tagLst>
</file>

<file path=ppt/tags/tag10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25.xml><?xml version="1.0" encoding="utf-8"?>
<p:tagLst xmlns:a="http://schemas.openxmlformats.org/drawingml/2006/main" xmlns:r="http://schemas.openxmlformats.org/officeDocument/2006/relationships" xmlns:p="http://schemas.openxmlformats.org/presentationml/2006/main">
  <p:tag name="SHAPETYPE" val="Gradient"/>
</p:tagLst>
</file>

<file path=ppt/tags/tag10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28.xml><?xml version="1.0" encoding="utf-8"?>
<p:tagLst xmlns:a="http://schemas.openxmlformats.org/drawingml/2006/main" xmlns:r="http://schemas.openxmlformats.org/officeDocument/2006/relationships" xmlns:p="http://schemas.openxmlformats.org/presentationml/2006/main">
  <p:tag name="SHAPETYPE" val="footer"/>
</p:tagLst>
</file>

<file path=ppt/tags/tag102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32.xml><?xml version="1.0" encoding="utf-8"?>
<p:tagLst xmlns:a="http://schemas.openxmlformats.org/drawingml/2006/main" xmlns:r="http://schemas.openxmlformats.org/officeDocument/2006/relationships" xmlns:p="http://schemas.openxmlformats.org/presentationml/2006/main">
  <p:tag name="SHAPETYPE" val="footer"/>
</p:tagLst>
</file>

<file path=ppt/tags/tag10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3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3.xml><?xml version="1.0" encoding="utf-8"?>
<p:tagLst xmlns:a="http://schemas.openxmlformats.org/drawingml/2006/main" xmlns:r="http://schemas.openxmlformats.org/officeDocument/2006/relationships" xmlns:p="http://schemas.openxmlformats.org/presentationml/2006/main">
  <p:tag name="SHAPETYPE" val="footer"/>
</p:tagLst>
</file>

<file path=ppt/tags/tag104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6.xml><?xml version="1.0" encoding="utf-8"?>
<p:tagLst xmlns:a="http://schemas.openxmlformats.org/drawingml/2006/main" xmlns:r="http://schemas.openxmlformats.org/officeDocument/2006/relationships" xmlns:p="http://schemas.openxmlformats.org/presentationml/2006/main">
  <p:tag name="SHAPETYPE" val="footer"/>
</p:tagLst>
</file>

<file path=ppt/tags/tag10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49.xml><?xml version="1.0" encoding="utf-8"?>
<p:tagLst xmlns:a="http://schemas.openxmlformats.org/drawingml/2006/main" xmlns:r="http://schemas.openxmlformats.org/officeDocument/2006/relationships" xmlns:p="http://schemas.openxmlformats.org/presentationml/2006/main">
  <p:tag name="SHAPETYPE" val="footer"/>
</p:tagLst>
</file>

<file path=ppt/tags/tag10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5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5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5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55.xml><?xml version="1.0" encoding="utf-8"?>
<p:tagLst xmlns:a="http://schemas.openxmlformats.org/drawingml/2006/main" xmlns:r="http://schemas.openxmlformats.org/officeDocument/2006/relationships" xmlns:p="http://schemas.openxmlformats.org/presentationml/2006/main">
  <p:tag name="SHAPETYPE" val="footer"/>
</p:tagLst>
</file>

<file path=ppt/tags/tag105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5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6.xml><?xml version="1.0" encoding="utf-8"?>
<p:tagLst xmlns:a="http://schemas.openxmlformats.org/drawingml/2006/main" xmlns:r="http://schemas.openxmlformats.org/officeDocument/2006/relationships" xmlns:p="http://schemas.openxmlformats.org/presentationml/2006/main">
  <p:tag name="SHAPETYPE" val="footer"/>
</p:tagLst>
</file>

<file path=ppt/tags/tag10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9.xml><?xml version="1.0" encoding="utf-8"?>
<p:tagLst xmlns:a="http://schemas.openxmlformats.org/drawingml/2006/main" xmlns:r="http://schemas.openxmlformats.org/officeDocument/2006/relationships" xmlns:p="http://schemas.openxmlformats.org/presentationml/2006/main">
  <p:tag name="SHAPETYPE" val="footer"/>
</p:tagLst>
</file>

<file path=ppt/tags/tag1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72.xml><?xml version="1.0" encoding="utf-8"?>
<p:tagLst xmlns:a="http://schemas.openxmlformats.org/drawingml/2006/main" xmlns:r="http://schemas.openxmlformats.org/officeDocument/2006/relationships" xmlns:p="http://schemas.openxmlformats.org/presentationml/2006/main">
  <p:tag name="SHAPETYPE" val="footer"/>
</p:tagLst>
</file>

<file path=ppt/tags/tag10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75.xml><?xml version="1.0" encoding="utf-8"?>
<p:tagLst xmlns:a="http://schemas.openxmlformats.org/drawingml/2006/main" xmlns:r="http://schemas.openxmlformats.org/officeDocument/2006/relationships" xmlns:p="http://schemas.openxmlformats.org/presentationml/2006/main">
  <p:tag name="SHAPETYPE" val="footer"/>
</p:tagLst>
</file>

<file path=ppt/tags/tag107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7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8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8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84.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10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8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87.xml><?xml version="1.0" encoding="utf-8"?>
<p:tagLst xmlns:a="http://schemas.openxmlformats.org/drawingml/2006/main" xmlns:r="http://schemas.openxmlformats.org/officeDocument/2006/relationships" xmlns:p="http://schemas.openxmlformats.org/presentationml/2006/main">
  <p:tag name="SHAPETYPE" val="footer"/>
</p:tagLst>
</file>

<file path=ppt/tags/tag10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8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9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92.xml><?xml version="1.0" encoding="utf-8"?>
<p:tagLst xmlns:a="http://schemas.openxmlformats.org/drawingml/2006/main" xmlns:r="http://schemas.openxmlformats.org/officeDocument/2006/relationships" xmlns:p="http://schemas.openxmlformats.org/presentationml/2006/main">
  <p:tag name="SHAPETYPE" val="Gradient"/>
</p:tagLst>
</file>

<file path=ppt/tags/tag109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95.xml><?xml version="1.0" encoding="utf-8"?>
<p:tagLst xmlns:a="http://schemas.openxmlformats.org/drawingml/2006/main" xmlns:r="http://schemas.openxmlformats.org/officeDocument/2006/relationships" xmlns:p="http://schemas.openxmlformats.org/presentationml/2006/main">
  <p:tag name="SHAPETYPE" val="Gradient"/>
</p:tagLst>
</file>

<file path=ppt/tags/tag109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09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9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0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0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0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0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0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0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08.xml><?xml version="1.0" encoding="utf-8"?>
<p:tagLst xmlns:a="http://schemas.openxmlformats.org/drawingml/2006/main" xmlns:r="http://schemas.openxmlformats.org/officeDocument/2006/relationships" xmlns:p="http://schemas.openxmlformats.org/presentationml/2006/main">
  <p:tag name="SHAPETYPE" val="footer"/>
</p:tagLst>
</file>

<file path=ppt/tags/tag110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12.xml><?xml version="1.0" encoding="utf-8"?>
<p:tagLst xmlns:a="http://schemas.openxmlformats.org/drawingml/2006/main" xmlns:r="http://schemas.openxmlformats.org/officeDocument/2006/relationships" xmlns:p="http://schemas.openxmlformats.org/presentationml/2006/main">
  <p:tag name="SHAPETYPE" val="footer"/>
</p:tagLst>
</file>

<file path=ppt/tags/tag111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1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16.xml><?xml version="1.0" encoding="utf-8"?>
<p:tagLst xmlns:a="http://schemas.openxmlformats.org/drawingml/2006/main" xmlns:r="http://schemas.openxmlformats.org/officeDocument/2006/relationships" xmlns:p="http://schemas.openxmlformats.org/presentationml/2006/main">
  <p:tag name="SHAPETYPE" val="footer"/>
</p:tagLst>
</file>

<file path=ppt/tags/tag11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1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20.xml><?xml version="1.0" encoding="utf-8"?>
<p:tagLst xmlns:a="http://schemas.openxmlformats.org/drawingml/2006/main" xmlns:r="http://schemas.openxmlformats.org/officeDocument/2006/relationships" xmlns:p="http://schemas.openxmlformats.org/presentationml/2006/main">
  <p:tag name="SHAPETYPE" val="footer"/>
</p:tagLst>
</file>

<file path=ppt/tags/tag11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2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24.xml><?xml version="1.0" encoding="utf-8"?>
<p:tagLst xmlns:a="http://schemas.openxmlformats.org/drawingml/2006/main" xmlns:r="http://schemas.openxmlformats.org/officeDocument/2006/relationships" xmlns:p="http://schemas.openxmlformats.org/presentationml/2006/main">
  <p:tag name="SHAPETYPE" val="footer"/>
</p:tagLst>
</file>

<file path=ppt/tags/tag112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26.xml><?xml version="1.0" encoding="utf-8"?>
<p:tagLst xmlns:a="http://schemas.openxmlformats.org/drawingml/2006/main" xmlns:r="http://schemas.openxmlformats.org/officeDocument/2006/relationships" xmlns:p="http://schemas.openxmlformats.org/presentationml/2006/main">
  <p:tag name="SHAPETYPE" val="Gradient"/>
</p:tagLst>
</file>

<file path=ppt/tags/tag11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2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29.xml><?xml version="1.0" encoding="utf-8"?>
<p:tagLst xmlns:a="http://schemas.openxmlformats.org/drawingml/2006/main" xmlns:r="http://schemas.openxmlformats.org/officeDocument/2006/relationships" xmlns:p="http://schemas.openxmlformats.org/presentationml/2006/main">
  <p:tag name="SHAPETYPE" val="footer"/>
</p:tagLst>
</file>

<file path=ppt/tags/tag1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3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31.xml><?xml version="1.0" encoding="utf-8"?>
<p:tagLst xmlns:a="http://schemas.openxmlformats.org/drawingml/2006/main" xmlns:r="http://schemas.openxmlformats.org/officeDocument/2006/relationships" xmlns:p="http://schemas.openxmlformats.org/presentationml/2006/main">
  <p:tag name="SHAPETYPE" val="Gradient"/>
</p:tagLst>
</file>

<file path=ppt/tags/tag11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3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34.xml><?xml version="1.0" encoding="utf-8"?>
<p:tagLst xmlns:a="http://schemas.openxmlformats.org/drawingml/2006/main" xmlns:r="http://schemas.openxmlformats.org/officeDocument/2006/relationships" xmlns:p="http://schemas.openxmlformats.org/presentationml/2006/main">
  <p:tag name="SHAPETYPE" val="footer"/>
</p:tagLst>
</file>

<file path=ppt/tags/tag113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3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38.xml><?xml version="1.0" encoding="utf-8"?>
<p:tagLst xmlns:a="http://schemas.openxmlformats.org/drawingml/2006/main" xmlns:r="http://schemas.openxmlformats.org/officeDocument/2006/relationships" xmlns:p="http://schemas.openxmlformats.org/presentationml/2006/main">
  <p:tag name="SHAPETYPE" val="footer"/>
</p:tagLst>
</file>

<file path=ppt/tags/tag113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42.xml><?xml version="1.0" encoding="utf-8"?>
<p:tagLst xmlns:a="http://schemas.openxmlformats.org/drawingml/2006/main" xmlns:r="http://schemas.openxmlformats.org/officeDocument/2006/relationships" xmlns:p="http://schemas.openxmlformats.org/presentationml/2006/main">
  <p:tag name="SHAPETYPE" val="footer"/>
</p:tagLst>
</file>

<file path=ppt/tags/tag11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5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5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6.xml><?xml version="1.0" encoding="utf-8"?>
<p:tagLst xmlns:a="http://schemas.openxmlformats.org/drawingml/2006/main" xmlns:r="http://schemas.openxmlformats.org/officeDocument/2006/relationships" xmlns:p="http://schemas.openxmlformats.org/presentationml/2006/main">
  <p:tag name="SHAPETYPE" val="footer"/>
</p:tagLst>
</file>

<file path=ppt/tags/tag11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69.xml><?xml version="1.0" encoding="utf-8"?>
<p:tagLst xmlns:a="http://schemas.openxmlformats.org/drawingml/2006/main" xmlns:r="http://schemas.openxmlformats.org/officeDocument/2006/relationships" xmlns:p="http://schemas.openxmlformats.org/presentationml/2006/main">
  <p:tag name="SHAPETYPE" val="footer"/>
</p:tagLst>
</file>

<file path=ppt/tags/tag1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72.xml><?xml version="1.0" encoding="utf-8"?>
<p:tagLst xmlns:a="http://schemas.openxmlformats.org/drawingml/2006/main" xmlns:r="http://schemas.openxmlformats.org/officeDocument/2006/relationships" xmlns:p="http://schemas.openxmlformats.org/presentationml/2006/main">
  <p:tag name="SHAPETYPE" val="footer"/>
</p:tagLst>
</file>

<file path=ppt/tags/tag11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75.xml><?xml version="1.0" encoding="utf-8"?>
<p:tagLst xmlns:a="http://schemas.openxmlformats.org/drawingml/2006/main" xmlns:r="http://schemas.openxmlformats.org/officeDocument/2006/relationships" xmlns:p="http://schemas.openxmlformats.org/presentationml/2006/main">
  <p:tag name="SHAPETYPE" val="footer"/>
</p:tagLst>
</file>

<file path=ppt/tags/tag117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78.xml><?xml version="1.0" encoding="utf-8"?>
<p:tagLst xmlns:a="http://schemas.openxmlformats.org/drawingml/2006/main" xmlns:r="http://schemas.openxmlformats.org/officeDocument/2006/relationships" xmlns:p="http://schemas.openxmlformats.org/presentationml/2006/main">
  <p:tag name="SHAPETYPE" val="footer"/>
</p:tagLst>
</file>

<file path=ppt/tags/tag11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8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186.xml><?xml version="1.0" encoding="utf-8"?>
<p:tagLst xmlns:a="http://schemas.openxmlformats.org/drawingml/2006/main" xmlns:r="http://schemas.openxmlformats.org/officeDocument/2006/relationships" xmlns:p="http://schemas.openxmlformats.org/presentationml/2006/main">
  <p:tag name="SHAPETYPE" val="footer"/>
</p:tagLst>
</file>

<file path=ppt/tags/tag118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xml><?xml version="1.0" encoding="utf-8"?>
<p:tagLst xmlns:a="http://schemas.openxmlformats.org/drawingml/2006/main" xmlns:r="http://schemas.openxmlformats.org/officeDocument/2006/relationships" xmlns:p="http://schemas.openxmlformats.org/presentationml/2006/main">
  <p:tag name="SHAPETYPE" val="footer"/>
</p:tagLst>
</file>

<file path=ppt/tags/tag119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1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0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04.xml><?xml version="1.0" encoding="utf-8"?>
<p:tagLst xmlns:a="http://schemas.openxmlformats.org/drawingml/2006/main" xmlns:r="http://schemas.openxmlformats.org/officeDocument/2006/relationships" xmlns:p="http://schemas.openxmlformats.org/presentationml/2006/main">
  <p:tag name="SHAPETYPE" val="footer"/>
</p:tagLst>
</file>

<file path=ppt/tags/tag120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07.xml><?xml version="1.0" encoding="utf-8"?>
<p:tagLst xmlns:a="http://schemas.openxmlformats.org/drawingml/2006/main" xmlns:r="http://schemas.openxmlformats.org/officeDocument/2006/relationships" xmlns:p="http://schemas.openxmlformats.org/presentationml/2006/main">
  <p:tag name="SHAPETYPE" val="footer"/>
</p:tagLst>
</file>

<file path=ppt/tags/tag120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10.xml><?xml version="1.0" encoding="utf-8"?>
<p:tagLst xmlns:a="http://schemas.openxmlformats.org/drawingml/2006/main" xmlns:r="http://schemas.openxmlformats.org/officeDocument/2006/relationships" xmlns:p="http://schemas.openxmlformats.org/presentationml/2006/main">
  <p:tag name="SHAPETYPE" val="footer"/>
</p:tagLst>
</file>

<file path=ppt/tags/tag121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1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13.xml><?xml version="1.0" encoding="utf-8"?>
<p:tagLst xmlns:a="http://schemas.openxmlformats.org/drawingml/2006/main" xmlns:r="http://schemas.openxmlformats.org/officeDocument/2006/relationships" xmlns:p="http://schemas.openxmlformats.org/presentationml/2006/main">
  <p:tag name="SHAPETYPE" val="footer"/>
</p:tagLst>
</file>

<file path=ppt/tags/tag121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1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2.xml><?xml version="1.0" encoding="utf-8"?>
<p:tagLst xmlns:a="http://schemas.openxmlformats.org/drawingml/2006/main" xmlns:r="http://schemas.openxmlformats.org/officeDocument/2006/relationships" xmlns:p="http://schemas.openxmlformats.org/presentationml/2006/main">
  <p:tag name="SHAPETYPE" val="footer"/>
</p:tagLst>
</file>

<file path=ppt/tags/tag12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22.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122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24.xml><?xml version="1.0" encoding="utf-8"?>
<p:tagLst xmlns:a="http://schemas.openxmlformats.org/drawingml/2006/main" xmlns:r="http://schemas.openxmlformats.org/officeDocument/2006/relationships" xmlns:p="http://schemas.openxmlformats.org/presentationml/2006/main">
  <p:tag name="SHAPETYPE" val="Background"/>
  <p:tag name="NAME" val="SR_z051_Fairwinds_building_Bangalore_pride_Cities"/>
  <p:tag name="CATEGORY" val="Cities &amp; Architecture"/>
  <p:tag name="FILENAME" val="C:\Program Files\Brandic\PowerPoint\Brands\SR\Images\169\General\Cities &amp; Architecture\SR_z051_Fairwinds_building_Bangalore_pride_Cities.jpg"/>
</p:tagLst>
</file>

<file path=ppt/tags/tag1225.xml><?xml version="1.0" encoding="utf-8"?>
<p:tagLst xmlns:a="http://schemas.openxmlformats.org/drawingml/2006/main" xmlns:r="http://schemas.openxmlformats.org/officeDocument/2006/relationships" xmlns:p="http://schemas.openxmlformats.org/presentationml/2006/main">
  <p:tag name="ICONIMAGE" val="C:\Program Files\Brandic\PowerPoint\Icons\Signs\signs_location near me.svg"/>
</p:tagLst>
</file>

<file path=ppt/tags/tag1226.xml><?xml version="1.0" encoding="utf-8"?>
<p:tagLst xmlns:a="http://schemas.openxmlformats.org/drawingml/2006/main" xmlns:r="http://schemas.openxmlformats.org/officeDocument/2006/relationships" xmlns:p="http://schemas.openxmlformats.org/presentationml/2006/main">
  <p:tag name="SHAPETYPE" val="Background"/>
  <p:tag name="NAME" val="SR_z060_GettyImages-521811492_science"/>
  <p:tag name="CATEGORY" val="Science &amp; Industry"/>
  <p:tag name="FILENAME" val="C:\Program Files\Brandic\PowerPoint\Brands\SR\Images\169\General\Science &amp; Industry\SR_z060_GettyImages-521811492_science.jpg"/>
</p:tagLst>
</file>

<file path=ppt/tags/tag1227.xml><?xml version="1.0" encoding="utf-8"?>
<p:tagLst xmlns:a="http://schemas.openxmlformats.org/drawingml/2006/main" xmlns:r="http://schemas.openxmlformats.org/officeDocument/2006/relationships" xmlns:p="http://schemas.openxmlformats.org/presentationml/2006/main">
  <p:tag name="ICONIMAGE" val="C:\Program Files\Brandic\PowerPoint\Icons\Topics\topics_energy.svg"/>
</p:tagLst>
</file>

<file path=ppt/tags/tag1228.xml><?xml version="1.0" encoding="utf-8"?>
<p:tagLst xmlns:a="http://schemas.openxmlformats.org/drawingml/2006/main" xmlns:r="http://schemas.openxmlformats.org/officeDocument/2006/relationships" xmlns:p="http://schemas.openxmlformats.org/presentationml/2006/main">
  <p:tag name="ICONIMAGE" val="C:\Program Files\Brandic\PowerPoint\Icons\Topics\topics_floods.svg"/>
</p:tagLst>
</file>

<file path=ppt/tags/tag1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5.xml><?xml version="1.0" encoding="utf-8"?>
<p:tagLst xmlns:a="http://schemas.openxmlformats.org/drawingml/2006/main" xmlns:r="http://schemas.openxmlformats.org/officeDocument/2006/relationships" xmlns:p="http://schemas.openxmlformats.org/presentationml/2006/main">
  <p:tag name="SHAPETYPE" val="footer"/>
</p:tagLst>
</file>

<file path=ppt/tags/tag12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8.xml><?xml version="1.0" encoding="utf-8"?>
<p:tagLst xmlns:a="http://schemas.openxmlformats.org/drawingml/2006/main" xmlns:r="http://schemas.openxmlformats.org/officeDocument/2006/relationships" xmlns:p="http://schemas.openxmlformats.org/presentationml/2006/main">
  <p:tag name="SHAPETYPE" val="footer"/>
</p:tagLst>
</file>

<file path=ppt/tags/tag12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37.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1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14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4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4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1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5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3.xml><?xml version="1.0" encoding="utf-8"?>
<p:tagLst xmlns:a="http://schemas.openxmlformats.org/drawingml/2006/main" xmlns:r="http://schemas.openxmlformats.org/officeDocument/2006/relationships" xmlns:p="http://schemas.openxmlformats.org/presentationml/2006/main">
  <p:tag name="SHAPETYPE" val="footer"/>
</p:tagLst>
</file>

<file path=ppt/tags/tag1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157.xml><?xml version="1.0" encoding="utf-8"?>
<p:tagLst xmlns:a="http://schemas.openxmlformats.org/drawingml/2006/main" xmlns:r="http://schemas.openxmlformats.org/officeDocument/2006/relationships" xmlns:p="http://schemas.openxmlformats.org/presentationml/2006/main">
  <p:tag name="SHAPETYPE" val="Background"/>
</p:tagLst>
</file>

<file path=ppt/tags/tag1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5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1.xml><?xml version="1.0" encoding="utf-8"?>
<p:tagLst xmlns:a="http://schemas.openxmlformats.org/drawingml/2006/main" xmlns:r="http://schemas.openxmlformats.org/officeDocument/2006/relationships" xmlns:p="http://schemas.openxmlformats.org/presentationml/2006/main">
  <p:tag name="SHAPETYPE" val="footer"/>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1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6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6.xml><?xml version="1.0" encoding="utf-8"?>
<p:tagLst xmlns:a="http://schemas.openxmlformats.org/drawingml/2006/main" xmlns:r="http://schemas.openxmlformats.org/officeDocument/2006/relationships" xmlns:p="http://schemas.openxmlformats.org/presentationml/2006/main">
  <p:tag name="SHAPETYPE" val="footer"/>
</p:tagLst>
</file>

<file path=ppt/tags/tag1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1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2.xml><?xml version="1.0" encoding="utf-8"?>
<p:tagLst xmlns:a="http://schemas.openxmlformats.org/drawingml/2006/main" xmlns:r="http://schemas.openxmlformats.org/officeDocument/2006/relationships" xmlns:p="http://schemas.openxmlformats.org/presentationml/2006/main">
  <p:tag name="SHAPETYPE" val="footer"/>
</p:tagLst>
</file>

<file path=ppt/tags/tag1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8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81.xml><?xml version="1.0" encoding="utf-8"?>
<p:tagLst xmlns:a="http://schemas.openxmlformats.org/drawingml/2006/main" xmlns:r="http://schemas.openxmlformats.org/officeDocument/2006/relationships" xmlns:p="http://schemas.openxmlformats.org/presentationml/2006/main">
  <p:tag name="SHAPETYPE" val="footer"/>
</p:tagLst>
</file>

<file path=ppt/tags/tag18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8.xml><?xml version="1.0" encoding="utf-8"?>
<p:tagLst xmlns:a="http://schemas.openxmlformats.org/drawingml/2006/main" xmlns:r="http://schemas.openxmlformats.org/officeDocument/2006/relationships" xmlns:p="http://schemas.openxmlformats.org/presentationml/2006/main">
  <p:tag name="SHAPETYPE" val="Background"/>
</p:tagLst>
</file>

<file path=ppt/tags/tag1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9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91.xml><?xml version="1.0" encoding="utf-8"?>
<p:tagLst xmlns:a="http://schemas.openxmlformats.org/drawingml/2006/main" xmlns:r="http://schemas.openxmlformats.org/officeDocument/2006/relationships" xmlns:p="http://schemas.openxmlformats.org/presentationml/2006/main">
  <p:tag name="SHAPETYPE" val="footer"/>
</p:tagLst>
</file>

<file path=ppt/tags/tag1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1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SHAPETYPE" val="footer"/>
</p:tagLst>
</file>

<file path=ppt/tags/tag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2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2.xml><?xml version="1.0" encoding="utf-8"?>
<p:tagLst xmlns:a="http://schemas.openxmlformats.org/drawingml/2006/main" xmlns:r="http://schemas.openxmlformats.org/officeDocument/2006/relationships" xmlns:p="http://schemas.openxmlformats.org/presentationml/2006/main">
  <p:tag name="SHAPETYPE" val="Gradient"/>
</p:tagLst>
</file>

<file path=ppt/tags/tag2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05.xml><?xml version="1.0" encoding="utf-8"?>
<p:tagLst xmlns:a="http://schemas.openxmlformats.org/drawingml/2006/main" xmlns:r="http://schemas.openxmlformats.org/officeDocument/2006/relationships" xmlns:p="http://schemas.openxmlformats.org/presentationml/2006/main">
  <p:tag name="SHAPETYPE" val="footer"/>
</p:tagLst>
</file>

<file path=ppt/tags/tag20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0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0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11.xml><?xml version="1.0" encoding="utf-8"?>
<p:tagLst xmlns:a="http://schemas.openxmlformats.org/drawingml/2006/main" xmlns:r="http://schemas.openxmlformats.org/officeDocument/2006/relationships" xmlns:p="http://schemas.openxmlformats.org/presentationml/2006/main">
  <p:tag name="SHAPETYPE" val="footer"/>
</p:tagLst>
</file>

<file path=ppt/tags/tag2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3.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21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22.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2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27.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2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9.xml><?xml version="1.0" encoding="utf-8"?>
<p:tagLst xmlns:a="http://schemas.openxmlformats.org/drawingml/2006/main" xmlns:r="http://schemas.openxmlformats.org/officeDocument/2006/relationships" xmlns:p="http://schemas.openxmlformats.org/presentationml/2006/main">
  <p:tag name="SHAPETYPE" val="footer"/>
</p:tagLst>
</file>

<file path=ppt/tags/tag23.xml><?xml version="1.0" encoding="utf-8"?>
<p:tagLst xmlns:a="http://schemas.openxmlformats.org/drawingml/2006/main" xmlns:r="http://schemas.openxmlformats.org/officeDocument/2006/relationships" xmlns:p="http://schemas.openxmlformats.org/presentationml/2006/main">
  <p:tag name="SHAPETYPE" val="footer"/>
</p:tagLst>
</file>

<file path=ppt/tags/tag23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2.xml><?xml version="1.0" encoding="utf-8"?>
<p:tagLst xmlns:a="http://schemas.openxmlformats.org/drawingml/2006/main" xmlns:r="http://schemas.openxmlformats.org/officeDocument/2006/relationships" xmlns:p="http://schemas.openxmlformats.org/presentationml/2006/main">
  <p:tag name="SHAPETYPE" val="footer"/>
</p:tagLst>
</file>

<file path=ppt/tags/tag2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34.xml><?xml version="1.0" encoding="utf-8"?>
<p:tagLst xmlns:a="http://schemas.openxmlformats.org/drawingml/2006/main" xmlns:r="http://schemas.openxmlformats.org/officeDocument/2006/relationships" xmlns:p="http://schemas.openxmlformats.org/presentationml/2006/main">
  <p:tag name="SHAPETYPE" val="footer"/>
</p:tagLst>
</file>

<file path=ppt/tags/tag2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6.xml><?xml version="1.0" encoding="utf-8"?>
<p:tagLst xmlns:a="http://schemas.openxmlformats.org/drawingml/2006/main" xmlns:r="http://schemas.openxmlformats.org/officeDocument/2006/relationships" xmlns:p="http://schemas.openxmlformats.org/presentationml/2006/main">
  <p:tag name="SHAPETYPE" val="footer"/>
</p:tagLst>
</file>

<file path=ppt/tags/tag23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9.xml><?xml version="1.0" encoding="utf-8"?>
<p:tagLst xmlns:a="http://schemas.openxmlformats.org/drawingml/2006/main" xmlns:r="http://schemas.openxmlformats.org/officeDocument/2006/relationships" xmlns:p="http://schemas.openxmlformats.org/presentationml/2006/main">
  <p:tag name="SHAPETYPE" val="footer"/>
</p:tagLst>
</file>

<file path=ppt/tags/tag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7.xml><?xml version="1.0" encoding="utf-8"?>
<p:tagLst xmlns:a="http://schemas.openxmlformats.org/drawingml/2006/main" xmlns:r="http://schemas.openxmlformats.org/officeDocument/2006/relationships" xmlns:p="http://schemas.openxmlformats.org/presentationml/2006/main">
  <p:tag name="SHAPETYPE" val="footer"/>
</p:tagLst>
</file>

<file path=ppt/tags/tag2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0.xml><?xml version="1.0" encoding="utf-8"?>
<p:tagLst xmlns:a="http://schemas.openxmlformats.org/drawingml/2006/main" xmlns:r="http://schemas.openxmlformats.org/officeDocument/2006/relationships" xmlns:p="http://schemas.openxmlformats.org/presentationml/2006/main">
  <p:tag name="SHAPETYPE" val="footer"/>
</p:tagLst>
</file>

<file path=ppt/tags/tag2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3.xml><?xml version="1.0" encoding="utf-8"?>
<p:tagLst xmlns:a="http://schemas.openxmlformats.org/drawingml/2006/main" xmlns:r="http://schemas.openxmlformats.org/officeDocument/2006/relationships" xmlns:p="http://schemas.openxmlformats.org/presentationml/2006/main">
  <p:tag name="SHAPETYPE" val="footer"/>
</p:tagLst>
</file>

<file path=ppt/tags/tag2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5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1.xml><?xml version="1.0" encoding="utf-8"?>
<p:tagLst xmlns:a="http://schemas.openxmlformats.org/drawingml/2006/main" xmlns:r="http://schemas.openxmlformats.org/officeDocument/2006/relationships" xmlns:p="http://schemas.openxmlformats.org/presentationml/2006/main">
  <p:tag name="SHAPETYPE" val="footer"/>
</p:tagLst>
</file>

<file path=ppt/tags/tag2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5.xml><?xml version="1.0" encoding="utf-8"?>
<p:tagLst xmlns:a="http://schemas.openxmlformats.org/drawingml/2006/main" xmlns:r="http://schemas.openxmlformats.org/officeDocument/2006/relationships" xmlns:p="http://schemas.openxmlformats.org/presentationml/2006/main">
  <p:tag name="SHAPETYPE" val="footer"/>
</p:tagLst>
</file>

<file path=ppt/tags/tag26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6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6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7.xml><?xml version="1.0" encoding="utf-8"?>
<p:tagLst xmlns:a="http://schemas.openxmlformats.org/drawingml/2006/main" xmlns:r="http://schemas.openxmlformats.org/officeDocument/2006/relationships" xmlns:p="http://schemas.openxmlformats.org/presentationml/2006/main">
  <p:tag name="SHAPETYPE" val="footer"/>
</p:tagLst>
</file>

<file path=ppt/tags/tag2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1.xml><?xml version="1.0" encoding="utf-8"?>
<p:tagLst xmlns:a="http://schemas.openxmlformats.org/drawingml/2006/main" xmlns:r="http://schemas.openxmlformats.org/officeDocument/2006/relationships" xmlns:p="http://schemas.openxmlformats.org/presentationml/2006/main">
  <p:tag name="SHAPETYPE" val="Gradient"/>
</p:tagLst>
</file>

<file path=ppt/tags/tag27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5.xml><?xml version="1.0" encoding="utf-8"?>
<p:tagLst xmlns:a="http://schemas.openxmlformats.org/drawingml/2006/main" xmlns:r="http://schemas.openxmlformats.org/officeDocument/2006/relationships" xmlns:p="http://schemas.openxmlformats.org/presentationml/2006/main">
  <p:tag name="SHAPETYPE" val="Gradient"/>
</p:tagLst>
</file>

<file path=ppt/tags/tag27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7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28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8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28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2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96.xml><?xml version="1.0" encoding="utf-8"?>
<p:tagLst xmlns:a="http://schemas.openxmlformats.org/drawingml/2006/main" xmlns:r="http://schemas.openxmlformats.org/officeDocument/2006/relationships" xmlns:p="http://schemas.openxmlformats.org/presentationml/2006/main">
  <p:tag name="SHAPETYPE" val="footer"/>
</p:tagLst>
</file>

<file path=ppt/tags/tag2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0.xml><?xml version="1.0" encoding="utf-8"?>
<p:tagLst xmlns:a="http://schemas.openxmlformats.org/drawingml/2006/main" xmlns:r="http://schemas.openxmlformats.org/officeDocument/2006/relationships" xmlns:p="http://schemas.openxmlformats.org/presentationml/2006/main">
  <p:tag name="SHAPETYPE" val="Background"/>
</p:tagLst>
</file>

<file path=ppt/tags/tag3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04.xml><?xml version="1.0" encoding="utf-8"?>
<p:tagLst xmlns:a="http://schemas.openxmlformats.org/drawingml/2006/main" xmlns:r="http://schemas.openxmlformats.org/officeDocument/2006/relationships" xmlns:p="http://schemas.openxmlformats.org/presentationml/2006/main">
  <p:tag name="SHAPETYPE" val="footer"/>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3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9.xml><?xml version="1.0" encoding="utf-8"?>
<p:tagLst xmlns:a="http://schemas.openxmlformats.org/drawingml/2006/main" xmlns:r="http://schemas.openxmlformats.org/officeDocument/2006/relationships" xmlns:p="http://schemas.openxmlformats.org/presentationml/2006/main">
  <p:tag name="SHAPETYPE" val="footer"/>
</p:tagLst>
</file>

<file path=ppt/tags/tag31.xml><?xml version="1.0" encoding="utf-8"?>
<p:tagLst xmlns:a="http://schemas.openxmlformats.org/drawingml/2006/main" xmlns:r="http://schemas.openxmlformats.org/officeDocument/2006/relationships" xmlns:p="http://schemas.openxmlformats.org/presentationml/2006/main">
  <p:tag name="SHAPETYPE" val="footer"/>
</p:tagLst>
</file>

<file path=ppt/tags/tag3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3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15.xml><?xml version="1.0" encoding="utf-8"?>
<p:tagLst xmlns:a="http://schemas.openxmlformats.org/drawingml/2006/main" xmlns:r="http://schemas.openxmlformats.org/officeDocument/2006/relationships" xmlns:p="http://schemas.openxmlformats.org/presentationml/2006/main">
  <p:tag name="SHAPETYPE" val="footer"/>
</p:tagLst>
</file>

<file path=ppt/tags/tag3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24.xml><?xml version="1.0" encoding="utf-8"?>
<p:tagLst xmlns:a="http://schemas.openxmlformats.org/drawingml/2006/main" xmlns:r="http://schemas.openxmlformats.org/officeDocument/2006/relationships" xmlns:p="http://schemas.openxmlformats.org/presentationml/2006/main">
  <p:tag name="SHAPETYPE" val="footer"/>
</p:tagLst>
</file>

<file path=ppt/tags/tag32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1.xml><?xml version="1.0" encoding="utf-8"?>
<p:tagLst xmlns:a="http://schemas.openxmlformats.org/drawingml/2006/main" xmlns:r="http://schemas.openxmlformats.org/officeDocument/2006/relationships" xmlns:p="http://schemas.openxmlformats.org/presentationml/2006/main">
  <p:tag name="SHAPETYPE" val="Background"/>
</p:tagLst>
</file>

<file path=ppt/tags/tag3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34.xml><?xml version="1.0" encoding="utf-8"?>
<p:tagLst xmlns:a="http://schemas.openxmlformats.org/drawingml/2006/main" xmlns:r="http://schemas.openxmlformats.org/officeDocument/2006/relationships" xmlns:p="http://schemas.openxmlformats.org/presentationml/2006/main">
  <p:tag name="SHAPETYPE" val="footer"/>
</p:tagLst>
</file>

<file path=ppt/tags/tag33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3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3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5.xml><?xml version="1.0" encoding="utf-8"?>
<p:tagLst xmlns:a="http://schemas.openxmlformats.org/drawingml/2006/main" xmlns:r="http://schemas.openxmlformats.org/officeDocument/2006/relationships" xmlns:p="http://schemas.openxmlformats.org/presentationml/2006/main">
  <p:tag name="SHAPETYPE" val="Gradient"/>
</p:tagLst>
</file>

<file path=ppt/tags/tag3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48.xml><?xml version="1.0" encoding="utf-8"?>
<p:tagLst xmlns:a="http://schemas.openxmlformats.org/drawingml/2006/main" xmlns:r="http://schemas.openxmlformats.org/officeDocument/2006/relationships" xmlns:p="http://schemas.openxmlformats.org/presentationml/2006/main">
  <p:tag name="SHAPETYPE" val="footer"/>
</p:tagLst>
</file>

<file path=ppt/tags/tag34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xml><?xml version="1.0" encoding="utf-8"?>
<p:tagLst xmlns:a="http://schemas.openxmlformats.org/drawingml/2006/main" xmlns:r="http://schemas.openxmlformats.org/officeDocument/2006/relationships" xmlns:p="http://schemas.openxmlformats.org/presentationml/2006/main">
  <p:tag name="SHAPETYPE" val="footer"/>
</p:tagLst>
</file>

<file path=ppt/tags/tag35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54.xml><?xml version="1.0" encoding="utf-8"?>
<p:tagLst xmlns:a="http://schemas.openxmlformats.org/drawingml/2006/main" xmlns:r="http://schemas.openxmlformats.org/officeDocument/2006/relationships" xmlns:p="http://schemas.openxmlformats.org/presentationml/2006/main">
  <p:tag name="SHAPETYPE" val="footer"/>
</p:tagLst>
</file>

<file path=ppt/tags/tag3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6.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35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6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5.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3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6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70.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3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72.xml><?xml version="1.0" encoding="utf-8"?>
<p:tagLst xmlns:a="http://schemas.openxmlformats.org/drawingml/2006/main" xmlns:r="http://schemas.openxmlformats.org/officeDocument/2006/relationships" xmlns:p="http://schemas.openxmlformats.org/presentationml/2006/main">
  <p:tag name="SHAPETYPE" val="footer"/>
</p:tagLst>
</file>

<file path=ppt/tags/tag3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75.xml><?xml version="1.0" encoding="utf-8"?>
<p:tagLst xmlns:a="http://schemas.openxmlformats.org/drawingml/2006/main" xmlns:r="http://schemas.openxmlformats.org/officeDocument/2006/relationships" xmlns:p="http://schemas.openxmlformats.org/presentationml/2006/main">
  <p:tag name="SHAPETYPE" val="footer"/>
</p:tagLst>
</file>

<file path=ppt/tags/tag37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7.xml><?xml version="1.0" encoding="utf-8"?>
<p:tagLst xmlns:a="http://schemas.openxmlformats.org/drawingml/2006/main" xmlns:r="http://schemas.openxmlformats.org/officeDocument/2006/relationships" xmlns:p="http://schemas.openxmlformats.org/presentationml/2006/main">
  <p:tag name="SHAPETYPE" val="footer"/>
</p:tagLst>
</file>

<file path=ppt/tags/tag3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79.xml><?xml version="1.0" encoding="utf-8"?>
<p:tagLst xmlns:a="http://schemas.openxmlformats.org/drawingml/2006/main" xmlns:r="http://schemas.openxmlformats.org/officeDocument/2006/relationships" xmlns:p="http://schemas.openxmlformats.org/presentationml/2006/main">
  <p:tag name="SHAPETYPE" val="footer"/>
</p:tagLst>
</file>

<file path=ppt/tags/tag3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8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2.xml><?xml version="1.0" encoding="utf-8"?>
<p:tagLst xmlns:a="http://schemas.openxmlformats.org/drawingml/2006/main" xmlns:r="http://schemas.openxmlformats.org/officeDocument/2006/relationships" xmlns:p="http://schemas.openxmlformats.org/presentationml/2006/main">
  <p:tag name="SHAPETYPE" val="footer"/>
</p:tagLst>
</file>

<file path=ppt/tags/tag3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xml><?xml version="1.0" encoding="utf-8"?>
<p:tagLst xmlns:a="http://schemas.openxmlformats.org/drawingml/2006/main" xmlns:r="http://schemas.openxmlformats.org/officeDocument/2006/relationships" xmlns:p="http://schemas.openxmlformats.org/presentationml/2006/main">
  <p:tag name="SHAPETYPE" val="footer"/>
</p:tagLst>
</file>

<file path=ppt/tags/tag390.xml><?xml version="1.0" encoding="utf-8"?>
<p:tagLst xmlns:a="http://schemas.openxmlformats.org/drawingml/2006/main" xmlns:r="http://schemas.openxmlformats.org/officeDocument/2006/relationships" xmlns:p="http://schemas.openxmlformats.org/presentationml/2006/main">
  <p:tag name="SHAPETYPE" val="footer"/>
</p:tagLst>
</file>

<file path=ppt/tags/tag3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3.xml><?xml version="1.0" encoding="utf-8"?>
<p:tagLst xmlns:a="http://schemas.openxmlformats.org/drawingml/2006/main" xmlns:r="http://schemas.openxmlformats.org/officeDocument/2006/relationships" xmlns:p="http://schemas.openxmlformats.org/presentationml/2006/main">
  <p:tag name="SHAPETYPE" val="footer"/>
</p:tagLst>
</file>

<file path=ppt/tags/tag3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6.xml><?xml version="1.0" encoding="utf-8"?>
<p:tagLst xmlns:a="http://schemas.openxmlformats.org/drawingml/2006/main" xmlns:r="http://schemas.openxmlformats.org/officeDocument/2006/relationships" xmlns:p="http://schemas.openxmlformats.org/presentationml/2006/main">
  <p:tag name="SHAPETYPE" val="footer"/>
</p:tagLst>
</file>

<file path=ppt/tags/tag3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04.xml><?xml version="1.0" encoding="utf-8"?>
<p:tagLst xmlns:a="http://schemas.openxmlformats.org/drawingml/2006/main" xmlns:r="http://schemas.openxmlformats.org/officeDocument/2006/relationships" xmlns:p="http://schemas.openxmlformats.org/presentationml/2006/main">
  <p:tag name="SHAPETYPE" val="footer"/>
</p:tagLst>
</file>

<file path=ppt/tags/tag40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08.xml><?xml version="1.0" encoding="utf-8"?>
<p:tagLst xmlns:a="http://schemas.openxmlformats.org/drawingml/2006/main" xmlns:r="http://schemas.openxmlformats.org/officeDocument/2006/relationships" xmlns:p="http://schemas.openxmlformats.org/presentationml/2006/main">
  <p:tag name="SHAPETYPE" val="footer"/>
</p:tagLst>
</file>

<file path=ppt/tags/tag40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xml><?xml version="1.0" encoding="utf-8"?>
<p:tagLst xmlns:a="http://schemas.openxmlformats.org/drawingml/2006/main" xmlns:r="http://schemas.openxmlformats.org/officeDocument/2006/relationships" xmlns:p="http://schemas.openxmlformats.org/presentationml/2006/main">
  <p:tag name="SHAPETYPE" val="Gradient"/>
</p:tagLst>
</file>

<file path=ppt/tags/tag41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1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1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4.xml><?xml version="1.0" encoding="utf-8"?>
<p:tagLst xmlns:a="http://schemas.openxmlformats.org/drawingml/2006/main" xmlns:r="http://schemas.openxmlformats.org/officeDocument/2006/relationships" xmlns:p="http://schemas.openxmlformats.org/presentationml/2006/main">
  <p:tag name="SHAPETYPE" val="Gradient"/>
</p:tagLst>
</file>

<file path=ppt/tags/tag41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8.xml><?xml version="1.0" encoding="utf-8"?>
<p:tagLst xmlns:a="http://schemas.openxmlformats.org/drawingml/2006/main" xmlns:r="http://schemas.openxmlformats.org/officeDocument/2006/relationships" xmlns:p="http://schemas.openxmlformats.org/presentationml/2006/main">
  <p:tag name="SHAPETYPE" val="Gradient"/>
</p:tagLst>
</file>

<file path=ppt/tags/tag41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2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4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4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3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32.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4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39.xml><?xml version="1.0" encoding="utf-8"?>
<p:tagLst xmlns:a="http://schemas.openxmlformats.org/drawingml/2006/main" xmlns:r="http://schemas.openxmlformats.org/officeDocument/2006/relationships" xmlns:p="http://schemas.openxmlformats.org/presentationml/2006/main">
  <p:tag name="SHAPETYPE" val="footer"/>
</p:tagLst>
</file>

<file path=ppt/tags/tag44.xml><?xml version="1.0" encoding="utf-8"?>
<p:tagLst xmlns:a="http://schemas.openxmlformats.org/drawingml/2006/main" xmlns:r="http://schemas.openxmlformats.org/officeDocument/2006/relationships" xmlns:p="http://schemas.openxmlformats.org/presentationml/2006/main">
  <p:tag name="SHAPETYPE" val="footer"/>
</p:tagLst>
</file>

<file path=ppt/tags/tag4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2.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443.xml><?xml version="1.0" encoding="utf-8"?>
<p:tagLst xmlns:a="http://schemas.openxmlformats.org/drawingml/2006/main" xmlns:r="http://schemas.openxmlformats.org/officeDocument/2006/relationships" xmlns:p="http://schemas.openxmlformats.org/presentationml/2006/main">
  <p:tag name="SHAPETYPE" val="Background"/>
</p:tagLst>
</file>

<file path=ppt/tags/tag4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4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7.xml><?xml version="1.0" encoding="utf-8"?>
<p:tagLst xmlns:a="http://schemas.openxmlformats.org/drawingml/2006/main" xmlns:r="http://schemas.openxmlformats.org/officeDocument/2006/relationships" xmlns:p="http://schemas.openxmlformats.org/presentationml/2006/main">
  <p:tag name="SHAPETYPE" val="footer"/>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5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2.xml><?xml version="1.0" encoding="utf-8"?>
<p:tagLst xmlns:a="http://schemas.openxmlformats.org/drawingml/2006/main" xmlns:r="http://schemas.openxmlformats.org/officeDocument/2006/relationships" xmlns:p="http://schemas.openxmlformats.org/presentationml/2006/main">
  <p:tag name="SHAPETYPE" val="footer"/>
</p:tagLst>
</file>

<file path=ppt/tags/tag4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4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8.xml><?xml version="1.0" encoding="utf-8"?>
<p:tagLst xmlns:a="http://schemas.openxmlformats.org/drawingml/2006/main" xmlns:r="http://schemas.openxmlformats.org/officeDocument/2006/relationships" xmlns:p="http://schemas.openxmlformats.org/presentationml/2006/main">
  <p:tag name="SHAPETYPE" val="footer"/>
</p:tagLst>
</file>

<file path=ppt/tags/tag4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xml><?xml version="1.0" encoding="utf-8"?>
<p:tagLst xmlns:a="http://schemas.openxmlformats.org/drawingml/2006/main" xmlns:r="http://schemas.openxmlformats.org/officeDocument/2006/relationships" xmlns:p="http://schemas.openxmlformats.org/presentationml/2006/main">
  <p:tag name="SHAPETYPE" val="Gradient"/>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67.xml><?xml version="1.0" encoding="utf-8"?>
<p:tagLst xmlns:a="http://schemas.openxmlformats.org/drawingml/2006/main" xmlns:r="http://schemas.openxmlformats.org/officeDocument/2006/relationships" xmlns:p="http://schemas.openxmlformats.org/presentationml/2006/main">
  <p:tag name="SHAPETYPE" val="footer"/>
</p:tagLst>
</file>

<file path=ppt/tags/tag4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4.xml><?xml version="1.0" encoding="utf-8"?>
<p:tagLst xmlns:a="http://schemas.openxmlformats.org/drawingml/2006/main" xmlns:r="http://schemas.openxmlformats.org/officeDocument/2006/relationships" xmlns:p="http://schemas.openxmlformats.org/presentationml/2006/main">
  <p:tag name="SHAPETYPE" val="Background"/>
</p:tagLst>
</file>

<file path=ppt/tags/tag4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77.xml><?xml version="1.0" encoding="utf-8"?>
<p:tagLst xmlns:a="http://schemas.openxmlformats.org/drawingml/2006/main" xmlns:r="http://schemas.openxmlformats.org/officeDocument/2006/relationships" xmlns:p="http://schemas.openxmlformats.org/presentationml/2006/main">
  <p:tag name="SHAPETYPE" val="footer"/>
</p:tagLst>
</file>

<file path=ppt/tags/tag47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4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4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8.xml><?xml version="1.0" encoding="utf-8"?>
<p:tagLst xmlns:a="http://schemas.openxmlformats.org/drawingml/2006/main" xmlns:r="http://schemas.openxmlformats.org/officeDocument/2006/relationships" xmlns:p="http://schemas.openxmlformats.org/presentationml/2006/main">
  <p:tag name="SHAPETYPE" val="Gradient"/>
</p:tagLst>
</file>

<file path=ppt/tags/tag4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xml><?xml version="1.0" encoding="utf-8"?>
<p:tagLst xmlns:a="http://schemas.openxmlformats.org/drawingml/2006/main" xmlns:r="http://schemas.openxmlformats.org/officeDocument/2006/relationships" xmlns:p="http://schemas.openxmlformats.org/presentationml/2006/main">
  <p:tag name="SHAPETYPE" val="footer"/>
</p:tagLst>
</file>

<file path=ppt/tags/tag49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91.xml><?xml version="1.0" encoding="utf-8"?>
<p:tagLst xmlns:a="http://schemas.openxmlformats.org/drawingml/2006/main" xmlns:r="http://schemas.openxmlformats.org/officeDocument/2006/relationships" xmlns:p="http://schemas.openxmlformats.org/presentationml/2006/main">
  <p:tag name="SHAPETYPE" val="footer"/>
</p:tagLst>
</file>

<file path=ppt/tags/tag4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97.xml><?xml version="1.0" encoding="utf-8"?>
<p:tagLst xmlns:a="http://schemas.openxmlformats.org/drawingml/2006/main" xmlns:r="http://schemas.openxmlformats.org/officeDocument/2006/relationships" xmlns:p="http://schemas.openxmlformats.org/presentationml/2006/main">
  <p:tag name="SHAPETYPE" val="footer"/>
</p:tagLst>
</file>

<file path=ppt/tags/tag4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9.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8.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5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1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5.xml><?xml version="1.0" encoding="utf-8"?>
<p:tagLst xmlns:a="http://schemas.openxmlformats.org/drawingml/2006/main" xmlns:r="http://schemas.openxmlformats.org/officeDocument/2006/relationships" xmlns:p="http://schemas.openxmlformats.org/presentationml/2006/main">
  <p:tag name="SHAPETYPE" val="footer"/>
</p:tagLst>
</file>

<file path=ppt/tags/tag5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8.xml><?xml version="1.0" encoding="utf-8"?>
<p:tagLst xmlns:a="http://schemas.openxmlformats.org/drawingml/2006/main" xmlns:r="http://schemas.openxmlformats.org/officeDocument/2006/relationships" xmlns:p="http://schemas.openxmlformats.org/presentationml/2006/main">
  <p:tag name="SHAPETYPE" val="footer"/>
</p:tagLst>
</file>

<file path=ppt/tags/tag5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20.xml><?xml version="1.0" encoding="utf-8"?>
<p:tagLst xmlns:a="http://schemas.openxmlformats.org/drawingml/2006/main" xmlns:r="http://schemas.openxmlformats.org/officeDocument/2006/relationships" xmlns:p="http://schemas.openxmlformats.org/presentationml/2006/main">
  <p:tag name="SHAPETYPE" val="footer"/>
</p:tagLst>
</file>

<file path=ppt/tags/tag5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2.xml><?xml version="1.0" encoding="utf-8"?>
<p:tagLst xmlns:a="http://schemas.openxmlformats.org/drawingml/2006/main" xmlns:r="http://schemas.openxmlformats.org/officeDocument/2006/relationships" xmlns:p="http://schemas.openxmlformats.org/presentationml/2006/main">
  <p:tag name="SHAPETYPE" val="footer"/>
</p:tagLst>
</file>

<file path=ppt/tags/tag5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5.xml><?xml version="1.0" encoding="utf-8"?>
<p:tagLst xmlns:a="http://schemas.openxmlformats.org/drawingml/2006/main" xmlns:r="http://schemas.openxmlformats.org/officeDocument/2006/relationships" xmlns:p="http://schemas.openxmlformats.org/presentationml/2006/main">
  <p:tag name="SHAPETYPE" val="footer"/>
</p:tagLst>
</file>

<file path=ppt/tags/tag52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xml><?xml version="1.0" encoding="utf-8"?>
<p:tagLst xmlns:a="http://schemas.openxmlformats.org/drawingml/2006/main" xmlns:r="http://schemas.openxmlformats.org/officeDocument/2006/relationships" xmlns:p="http://schemas.openxmlformats.org/presentationml/2006/main">
  <p:tag name="SHAPETYPE" val="footer"/>
</p:tagLst>
</file>

<file path=ppt/tags/tag5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3.xml><?xml version="1.0" encoding="utf-8"?>
<p:tagLst xmlns:a="http://schemas.openxmlformats.org/drawingml/2006/main" xmlns:r="http://schemas.openxmlformats.org/officeDocument/2006/relationships" xmlns:p="http://schemas.openxmlformats.org/presentationml/2006/main">
  <p:tag name="SHAPETYPE" val="footer"/>
</p:tagLst>
</file>

<file path=ppt/tags/tag53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6.xml><?xml version="1.0" encoding="utf-8"?>
<p:tagLst xmlns:a="http://schemas.openxmlformats.org/drawingml/2006/main" xmlns:r="http://schemas.openxmlformats.org/officeDocument/2006/relationships" xmlns:p="http://schemas.openxmlformats.org/presentationml/2006/main">
  <p:tag name="SHAPETYPE" val="footer"/>
</p:tagLst>
</file>

<file path=ppt/tags/tag53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9.xml><?xml version="1.0" encoding="utf-8"?>
<p:tagLst xmlns:a="http://schemas.openxmlformats.org/drawingml/2006/main" xmlns:r="http://schemas.openxmlformats.org/officeDocument/2006/relationships" xmlns:p="http://schemas.openxmlformats.org/presentationml/2006/main">
  <p:tag name="SHAPETYPE" val="footer"/>
</p:tagLst>
</file>

<file path=ppt/tags/tag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47.xml><?xml version="1.0" encoding="utf-8"?>
<p:tagLst xmlns:a="http://schemas.openxmlformats.org/drawingml/2006/main" xmlns:r="http://schemas.openxmlformats.org/officeDocument/2006/relationships" xmlns:p="http://schemas.openxmlformats.org/presentationml/2006/main">
  <p:tag name="SHAPETYPE" val="footer"/>
</p:tagLst>
</file>

<file path=ppt/tags/tag5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51.xml><?xml version="1.0" encoding="utf-8"?>
<p:tagLst xmlns:a="http://schemas.openxmlformats.org/drawingml/2006/main" xmlns:r="http://schemas.openxmlformats.org/officeDocument/2006/relationships" xmlns:p="http://schemas.openxmlformats.org/presentationml/2006/main">
  <p:tag name="SHAPETYPE" val="footer"/>
</p:tagLst>
</file>

<file path=ppt/tags/tag55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5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5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57.xml><?xml version="1.0" encoding="utf-8"?>
<p:tagLst xmlns:a="http://schemas.openxmlformats.org/drawingml/2006/main" xmlns:r="http://schemas.openxmlformats.org/officeDocument/2006/relationships" xmlns:p="http://schemas.openxmlformats.org/presentationml/2006/main">
  <p:tag name="SHAPETYPE" val="Gradient"/>
</p:tagLst>
</file>

<file path=ppt/tags/tag55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6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1.xml><?xml version="1.0" encoding="utf-8"?>
<p:tagLst xmlns:a="http://schemas.openxmlformats.org/drawingml/2006/main" xmlns:r="http://schemas.openxmlformats.org/officeDocument/2006/relationships" xmlns:p="http://schemas.openxmlformats.org/presentationml/2006/main">
  <p:tag name="SHAPETYPE" val="Gradient"/>
</p:tagLst>
</file>

<file path=ppt/tags/tag56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6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6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57.xml><?xml version="1.0" encoding="utf-8"?>
<p:tagLst xmlns:a="http://schemas.openxmlformats.org/drawingml/2006/main" xmlns:r="http://schemas.openxmlformats.org/officeDocument/2006/relationships" xmlns:p="http://schemas.openxmlformats.org/presentationml/2006/main">
  <p:tag name="SHAPETYPE" val="footer"/>
</p:tagLst>
</file>

<file path=ppt/tags/tag57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71.xml><?xml version="1.0" encoding="utf-8"?>
<p:tagLst xmlns:a="http://schemas.openxmlformats.org/drawingml/2006/main" xmlns:r="http://schemas.openxmlformats.org/officeDocument/2006/relationships" xmlns:p="http://schemas.openxmlformats.org/presentationml/2006/main">
  <p:tag name="SHAPETYPE" val="footer"/>
</p:tagLst>
</file>

<file path=ppt/tags/tag5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7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7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7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7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5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83.xml><?xml version="1.0" encoding="utf-8"?>
<p:tagLst xmlns:a="http://schemas.openxmlformats.org/drawingml/2006/main" xmlns:r="http://schemas.openxmlformats.org/officeDocument/2006/relationships" xmlns:p="http://schemas.openxmlformats.org/presentationml/2006/main">
  <p:tag name="SHAPETYPE" val="footer"/>
</p:tagLst>
</file>

<file path=ppt/tags/tag58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587.xml><?xml version="1.0" encoding="utf-8"?>
<p:tagLst xmlns:a="http://schemas.openxmlformats.org/drawingml/2006/main" xmlns:r="http://schemas.openxmlformats.org/officeDocument/2006/relationships" xmlns:p="http://schemas.openxmlformats.org/presentationml/2006/main">
  <p:tag name="SHAPETYPE" val="Background"/>
</p:tagLst>
</file>

<file path=ppt/tags/tag5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91.xml><?xml version="1.0" encoding="utf-8"?>
<p:tagLst xmlns:a="http://schemas.openxmlformats.org/drawingml/2006/main" xmlns:r="http://schemas.openxmlformats.org/officeDocument/2006/relationships" xmlns:p="http://schemas.openxmlformats.org/presentationml/2006/main">
  <p:tag name="SHAPETYPE" val="footer"/>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5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96.xml><?xml version="1.0" encoding="utf-8"?>
<p:tagLst xmlns:a="http://schemas.openxmlformats.org/drawingml/2006/main" xmlns:r="http://schemas.openxmlformats.org/officeDocument/2006/relationships" xmlns:p="http://schemas.openxmlformats.org/presentationml/2006/main">
  <p:tag name="SHAPETYPE" val="footer"/>
</p:tagLst>
</file>

<file path=ppt/tags/tag5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02.xml><?xml version="1.0" encoding="utf-8"?>
<p:tagLst xmlns:a="http://schemas.openxmlformats.org/drawingml/2006/main" xmlns:r="http://schemas.openxmlformats.org/officeDocument/2006/relationships" xmlns:p="http://schemas.openxmlformats.org/presentationml/2006/main">
  <p:tag name="SHAPETYPE" val="footer"/>
</p:tagLst>
</file>

<file path=ppt/tags/tag6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11.xml><?xml version="1.0" encoding="utf-8"?>
<p:tagLst xmlns:a="http://schemas.openxmlformats.org/drawingml/2006/main" xmlns:r="http://schemas.openxmlformats.org/officeDocument/2006/relationships" xmlns:p="http://schemas.openxmlformats.org/presentationml/2006/main">
  <p:tag name="SHAPETYPE" val="footer"/>
</p:tagLst>
</file>

<file path=ppt/tags/tag6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8.xml><?xml version="1.0" encoding="utf-8"?>
<p:tagLst xmlns:a="http://schemas.openxmlformats.org/drawingml/2006/main" xmlns:r="http://schemas.openxmlformats.org/officeDocument/2006/relationships" xmlns:p="http://schemas.openxmlformats.org/presentationml/2006/main">
  <p:tag name="SHAPETYPE" val="Background"/>
</p:tagLst>
</file>

<file path=ppt/tags/tag61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2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21.xml><?xml version="1.0" encoding="utf-8"?>
<p:tagLst xmlns:a="http://schemas.openxmlformats.org/drawingml/2006/main" xmlns:r="http://schemas.openxmlformats.org/officeDocument/2006/relationships" xmlns:p="http://schemas.openxmlformats.org/presentationml/2006/main">
  <p:tag name="SHAPETYPE" val="footer"/>
</p:tagLst>
</file>

<file path=ppt/tags/tag62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6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6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2.xml><?xml version="1.0" encoding="utf-8"?>
<p:tagLst xmlns:a="http://schemas.openxmlformats.org/drawingml/2006/main" xmlns:r="http://schemas.openxmlformats.org/officeDocument/2006/relationships" xmlns:p="http://schemas.openxmlformats.org/presentationml/2006/main">
  <p:tag name="SHAPETYPE" val="Gradient"/>
</p:tagLst>
</file>

<file path=ppt/tags/tag6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35.xml><?xml version="1.0" encoding="utf-8"?>
<p:tagLst xmlns:a="http://schemas.openxmlformats.org/drawingml/2006/main" xmlns:r="http://schemas.openxmlformats.org/officeDocument/2006/relationships" xmlns:p="http://schemas.openxmlformats.org/presentationml/2006/main">
  <p:tag name="SHAPETYPE" val="footer"/>
</p:tagLst>
</file>

<file path=ppt/tags/tag6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3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3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41.xml><?xml version="1.0" encoding="utf-8"?>
<p:tagLst xmlns:a="http://schemas.openxmlformats.org/drawingml/2006/main" xmlns:r="http://schemas.openxmlformats.org/officeDocument/2006/relationships" xmlns:p="http://schemas.openxmlformats.org/presentationml/2006/main">
  <p:tag name="SHAPETYPE" val="footer"/>
</p:tagLst>
</file>

<file path=ppt/tags/tag64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3.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64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2.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4.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65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7.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6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9.xml><?xml version="1.0" encoding="utf-8"?>
<p:tagLst xmlns:a="http://schemas.openxmlformats.org/drawingml/2006/main" xmlns:r="http://schemas.openxmlformats.org/officeDocument/2006/relationships" xmlns:p="http://schemas.openxmlformats.org/presentationml/2006/main">
  <p:tag name="SHAPETYPE" val="footer"/>
</p:tagLst>
</file>

<file path=ppt/tags/tag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2.xml><?xml version="1.0" encoding="utf-8"?>
<p:tagLst xmlns:a="http://schemas.openxmlformats.org/drawingml/2006/main" xmlns:r="http://schemas.openxmlformats.org/officeDocument/2006/relationships" xmlns:p="http://schemas.openxmlformats.org/presentationml/2006/main">
  <p:tag name="SHAPETYPE" val="footer"/>
</p:tagLst>
</file>

<file path=ppt/tags/tag66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64.xml><?xml version="1.0" encoding="utf-8"?>
<p:tagLst xmlns:a="http://schemas.openxmlformats.org/drawingml/2006/main" xmlns:r="http://schemas.openxmlformats.org/officeDocument/2006/relationships" xmlns:p="http://schemas.openxmlformats.org/presentationml/2006/main">
  <p:tag name="SHAPETYPE" val="footer"/>
</p:tagLst>
</file>

<file path=ppt/tags/tag6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6.xml><?xml version="1.0" encoding="utf-8"?>
<p:tagLst xmlns:a="http://schemas.openxmlformats.org/drawingml/2006/main" xmlns:r="http://schemas.openxmlformats.org/officeDocument/2006/relationships" xmlns:p="http://schemas.openxmlformats.org/presentationml/2006/main">
  <p:tag name="SHAPETYPE" val="footer"/>
</p:tagLst>
</file>

<file path=ppt/tags/tag6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9.xml><?xml version="1.0" encoding="utf-8"?>
<p:tagLst xmlns:a="http://schemas.openxmlformats.org/drawingml/2006/main" xmlns:r="http://schemas.openxmlformats.org/officeDocument/2006/relationships" xmlns:p="http://schemas.openxmlformats.org/presentationml/2006/main">
  <p:tag name="SHAPETYPE" val="footer"/>
</p:tagLst>
</file>

<file path=ppt/tags/tag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7.xml><?xml version="1.0" encoding="utf-8"?>
<p:tagLst xmlns:a="http://schemas.openxmlformats.org/drawingml/2006/main" xmlns:r="http://schemas.openxmlformats.org/officeDocument/2006/relationships" xmlns:p="http://schemas.openxmlformats.org/presentationml/2006/main">
  <p:tag name="SHAPETYPE" val="footer"/>
</p:tagLst>
</file>

<file path=ppt/tags/tag67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80.xml><?xml version="1.0" encoding="utf-8"?>
<p:tagLst xmlns:a="http://schemas.openxmlformats.org/drawingml/2006/main" xmlns:r="http://schemas.openxmlformats.org/officeDocument/2006/relationships" xmlns:p="http://schemas.openxmlformats.org/presentationml/2006/main">
  <p:tag name="SHAPETYPE" val="footer"/>
</p:tagLst>
</file>

<file path=ppt/tags/tag6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3.xml><?xml version="1.0" encoding="utf-8"?>
<p:tagLst xmlns:a="http://schemas.openxmlformats.org/drawingml/2006/main" xmlns:r="http://schemas.openxmlformats.org/officeDocument/2006/relationships" xmlns:p="http://schemas.openxmlformats.org/presentationml/2006/main">
  <p:tag name="SHAPETYPE" val="footer"/>
</p:tagLst>
</file>

<file path=ppt/tags/tag68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91.xml><?xml version="1.0" encoding="utf-8"?>
<p:tagLst xmlns:a="http://schemas.openxmlformats.org/drawingml/2006/main" xmlns:r="http://schemas.openxmlformats.org/officeDocument/2006/relationships" xmlns:p="http://schemas.openxmlformats.org/presentationml/2006/main">
  <p:tag name="SHAPETYPE" val="footer"/>
</p:tagLst>
</file>

<file path=ppt/tags/tag6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95.xml><?xml version="1.0" encoding="utf-8"?>
<p:tagLst xmlns:a="http://schemas.openxmlformats.org/drawingml/2006/main" xmlns:r="http://schemas.openxmlformats.org/officeDocument/2006/relationships" xmlns:p="http://schemas.openxmlformats.org/presentationml/2006/main">
  <p:tag name="SHAPETYPE" val="footer"/>
</p:tagLst>
</file>

<file path=ppt/tags/tag69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xml><?xml version="1.0" encoding="utf-8"?>
<p:tagLst xmlns:a="http://schemas.openxmlformats.org/drawingml/2006/main" xmlns:r="http://schemas.openxmlformats.org/officeDocument/2006/relationships" xmlns:p="http://schemas.openxmlformats.org/presentationml/2006/main">
  <p:tag name="SHAPETYPE" val="Gradient"/>
</p:tagLst>
</file>

<file path=ppt/tags/tag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1.xml><?xml version="1.0" encoding="utf-8"?>
<p:tagLst xmlns:a="http://schemas.openxmlformats.org/drawingml/2006/main" xmlns:r="http://schemas.openxmlformats.org/officeDocument/2006/relationships" xmlns:p="http://schemas.openxmlformats.org/presentationml/2006/main">
  <p:tag name="SHAPETYPE" val="Gradient"/>
</p:tagLst>
</file>

<file path=ppt/tags/tag70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5.xml><?xml version="1.0" encoding="utf-8"?>
<p:tagLst xmlns:a="http://schemas.openxmlformats.org/drawingml/2006/main" xmlns:r="http://schemas.openxmlformats.org/officeDocument/2006/relationships" xmlns:p="http://schemas.openxmlformats.org/presentationml/2006/main">
  <p:tag name="SHAPETYPE" val="Gradient"/>
</p:tagLst>
</file>

<file path=ppt/tags/tag70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3.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7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71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1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3.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7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26.xml><?xml version="1.0" encoding="utf-8"?>
<p:tagLst xmlns:a="http://schemas.openxmlformats.org/drawingml/2006/main" xmlns:r="http://schemas.openxmlformats.org/officeDocument/2006/relationships" xmlns:p="http://schemas.openxmlformats.org/presentationml/2006/main">
  <p:tag name="SHAPETYPE" val="footer"/>
</p:tagLst>
</file>

<file path=ppt/tags/tag72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9.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30.xml><?xml version="1.0" encoding="utf-8"?>
<p:tagLst xmlns:a="http://schemas.openxmlformats.org/drawingml/2006/main" xmlns:r="http://schemas.openxmlformats.org/officeDocument/2006/relationships" xmlns:p="http://schemas.openxmlformats.org/presentationml/2006/main">
  <p:tag name="SHAPETYPE" val="Background"/>
</p:tagLst>
</file>

<file path=ppt/tags/tag7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3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34.xml><?xml version="1.0" encoding="utf-8"?>
<p:tagLst xmlns:a="http://schemas.openxmlformats.org/drawingml/2006/main" xmlns:r="http://schemas.openxmlformats.org/officeDocument/2006/relationships" xmlns:p="http://schemas.openxmlformats.org/presentationml/2006/main">
  <p:tag name="SHAPETYPE" val="footer"/>
</p:tagLst>
</file>

<file path=ppt/tags/tag7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7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3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9.xml><?xml version="1.0" encoding="utf-8"?>
<p:tagLst xmlns:a="http://schemas.openxmlformats.org/drawingml/2006/main" xmlns:r="http://schemas.openxmlformats.org/officeDocument/2006/relationships" xmlns:p="http://schemas.openxmlformats.org/presentationml/2006/main">
  <p:tag name="SHAPETYPE" val="footer"/>
</p:tagLst>
</file>

<file path=ppt/tags/tag7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7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4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45.xml><?xml version="1.0" encoding="utf-8"?>
<p:tagLst xmlns:a="http://schemas.openxmlformats.org/drawingml/2006/main" xmlns:r="http://schemas.openxmlformats.org/officeDocument/2006/relationships" xmlns:p="http://schemas.openxmlformats.org/presentationml/2006/main">
  <p:tag name="SHAPETYPE" val="footer"/>
</p:tagLst>
</file>

<file path=ppt/tags/tag7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54.xml><?xml version="1.0" encoding="utf-8"?>
<p:tagLst xmlns:a="http://schemas.openxmlformats.org/drawingml/2006/main" xmlns:r="http://schemas.openxmlformats.org/officeDocument/2006/relationships" xmlns:p="http://schemas.openxmlformats.org/presentationml/2006/main">
  <p:tag name="SHAPETYPE" val="footer"/>
</p:tagLst>
</file>

<file path=ppt/tags/tag7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1.xml><?xml version="1.0" encoding="utf-8"?>
<p:tagLst xmlns:a="http://schemas.openxmlformats.org/drawingml/2006/main" xmlns:r="http://schemas.openxmlformats.org/officeDocument/2006/relationships" xmlns:p="http://schemas.openxmlformats.org/presentationml/2006/main">
  <p:tag name="SHAPETYPE" val="Background"/>
</p:tagLst>
</file>

<file path=ppt/tags/tag7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64.xml><?xml version="1.0" encoding="utf-8"?>
<p:tagLst xmlns:a="http://schemas.openxmlformats.org/drawingml/2006/main" xmlns:r="http://schemas.openxmlformats.org/officeDocument/2006/relationships" xmlns:p="http://schemas.openxmlformats.org/presentationml/2006/main">
  <p:tag name="SHAPETYPE" val="footer"/>
</p:tagLst>
</file>

<file path=ppt/tags/tag76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0.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7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3.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7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5.xml><?xml version="1.0" encoding="utf-8"?>
<p:tagLst xmlns:a="http://schemas.openxmlformats.org/drawingml/2006/main" xmlns:r="http://schemas.openxmlformats.org/officeDocument/2006/relationships" xmlns:p="http://schemas.openxmlformats.org/presentationml/2006/main">
  <p:tag name="SHAPETYPE" val="Gradient"/>
</p:tagLst>
</file>

<file path=ppt/tags/tag7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78.xml><?xml version="1.0" encoding="utf-8"?>
<p:tagLst xmlns:a="http://schemas.openxmlformats.org/drawingml/2006/main" xmlns:r="http://schemas.openxmlformats.org/officeDocument/2006/relationships" xmlns:p="http://schemas.openxmlformats.org/presentationml/2006/main">
  <p:tag name="SHAPETYPE" val="footer"/>
</p:tagLst>
</file>

<file path=ppt/tags/tag7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84.xml><?xml version="1.0" encoding="utf-8"?>
<p:tagLst xmlns:a="http://schemas.openxmlformats.org/drawingml/2006/main" xmlns:r="http://schemas.openxmlformats.org/officeDocument/2006/relationships" xmlns:p="http://schemas.openxmlformats.org/presentationml/2006/main">
  <p:tag name="SHAPETYPE" val="footer"/>
</p:tagLst>
</file>

<file path=ppt/tags/tag7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6.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78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5.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7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0.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8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2.xml><?xml version="1.0" encoding="utf-8"?>
<p:tagLst xmlns:a="http://schemas.openxmlformats.org/drawingml/2006/main" xmlns:r="http://schemas.openxmlformats.org/officeDocument/2006/relationships" xmlns:p="http://schemas.openxmlformats.org/presentationml/2006/main">
  <p:tag name="SHAPETYPE" val="footer"/>
</p:tagLst>
</file>

<file path=ppt/tags/tag8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5.xml><?xml version="1.0" encoding="utf-8"?>
<p:tagLst xmlns:a="http://schemas.openxmlformats.org/drawingml/2006/main" xmlns:r="http://schemas.openxmlformats.org/officeDocument/2006/relationships" xmlns:p="http://schemas.openxmlformats.org/presentationml/2006/main">
  <p:tag name="SHAPETYPE" val="footer"/>
</p:tagLst>
</file>

<file path=ppt/tags/tag80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7.xml><?xml version="1.0" encoding="utf-8"?>
<p:tagLst xmlns:a="http://schemas.openxmlformats.org/drawingml/2006/main" xmlns:r="http://schemas.openxmlformats.org/officeDocument/2006/relationships" xmlns:p="http://schemas.openxmlformats.org/presentationml/2006/main">
  <p:tag name="SHAPETYPE" val="footer"/>
</p:tagLst>
</file>

<file path=ppt/tags/tag8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9.xml><?xml version="1.0" encoding="utf-8"?>
<p:tagLst xmlns:a="http://schemas.openxmlformats.org/drawingml/2006/main" xmlns:r="http://schemas.openxmlformats.org/officeDocument/2006/relationships" xmlns:p="http://schemas.openxmlformats.org/presentationml/2006/main">
  <p:tag name="SHAPETYPE" val="footer"/>
</p:tagLst>
</file>

<file path=ppt/tags/tag81.xml><?xml version="1.0" encoding="utf-8"?>
<p:tagLst xmlns:a="http://schemas.openxmlformats.org/drawingml/2006/main" xmlns:r="http://schemas.openxmlformats.org/officeDocument/2006/relationships" xmlns:p="http://schemas.openxmlformats.org/presentationml/2006/main">
  <p:tag name="SHAPETYPE" val="footer"/>
</p:tagLst>
</file>

<file path=ppt/tags/tag8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2.xml><?xml version="1.0" encoding="utf-8"?>
<p:tagLst xmlns:a="http://schemas.openxmlformats.org/drawingml/2006/main" xmlns:r="http://schemas.openxmlformats.org/officeDocument/2006/relationships" xmlns:p="http://schemas.openxmlformats.org/presentationml/2006/main">
  <p:tag name="SHAPETYPE" val="footer"/>
</p:tagLst>
</file>

<file path=ppt/tags/tag81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1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0.xml><?xml version="1.0" encoding="utf-8"?>
<p:tagLst xmlns:a="http://schemas.openxmlformats.org/drawingml/2006/main" xmlns:r="http://schemas.openxmlformats.org/officeDocument/2006/relationships" xmlns:p="http://schemas.openxmlformats.org/presentationml/2006/main">
  <p:tag name="SHAPETYPE" val="footer"/>
</p:tagLst>
</file>

<file path=ppt/tags/tag8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23.xml><?xml version="1.0" encoding="utf-8"?>
<p:tagLst xmlns:a="http://schemas.openxmlformats.org/drawingml/2006/main" xmlns:r="http://schemas.openxmlformats.org/officeDocument/2006/relationships" xmlns:p="http://schemas.openxmlformats.org/presentationml/2006/main">
  <p:tag name="SHAPETYPE" val="footer"/>
</p:tagLst>
</file>

<file path=ppt/tags/tag8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26.xml><?xml version="1.0" encoding="utf-8"?>
<p:tagLst xmlns:a="http://schemas.openxmlformats.org/drawingml/2006/main" xmlns:r="http://schemas.openxmlformats.org/officeDocument/2006/relationships" xmlns:p="http://schemas.openxmlformats.org/presentationml/2006/main">
  <p:tag name="SHAPETYPE" val="footer"/>
</p:tagLst>
</file>

<file path=ppt/tags/tag82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34.xml><?xml version="1.0" encoding="utf-8"?>
<p:tagLst xmlns:a="http://schemas.openxmlformats.org/drawingml/2006/main" xmlns:r="http://schemas.openxmlformats.org/officeDocument/2006/relationships" xmlns:p="http://schemas.openxmlformats.org/presentationml/2006/main">
  <p:tag name="SHAPETYPE" val="footer"/>
</p:tagLst>
</file>

<file path=ppt/tags/tag83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38.xml><?xml version="1.0" encoding="utf-8"?>
<p:tagLst xmlns:a="http://schemas.openxmlformats.org/drawingml/2006/main" xmlns:r="http://schemas.openxmlformats.org/officeDocument/2006/relationships" xmlns:p="http://schemas.openxmlformats.org/presentationml/2006/main">
  <p:tag name="SHAPETYPE" val="footer"/>
</p:tagLst>
</file>

<file path=ppt/tags/tag83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xml><?xml version="1.0" encoding="utf-8"?>
<p:tagLst xmlns:a="http://schemas.openxmlformats.org/drawingml/2006/main" xmlns:r="http://schemas.openxmlformats.org/officeDocument/2006/relationships" xmlns:p="http://schemas.openxmlformats.org/presentationml/2006/main">
  <p:tag name="SHAPETYPE" val="footer"/>
</p:tagLst>
</file>

<file path=ppt/tags/tag84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4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4.xml><?xml version="1.0" encoding="utf-8"?>
<p:tagLst xmlns:a="http://schemas.openxmlformats.org/drawingml/2006/main" xmlns:r="http://schemas.openxmlformats.org/officeDocument/2006/relationships" xmlns:p="http://schemas.openxmlformats.org/presentationml/2006/main">
  <p:tag name="SHAPETYPE" val="Gradient"/>
</p:tagLst>
</file>

<file path=ppt/tags/tag84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8.xml><?xml version="1.0" encoding="utf-8"?>
<p:tagLst xmlns:a="http://schemas.openxmlformats.org/drawingml/2006/main" xmlns:r="http://schemas.openxmlformats.org/officeDocument/2006/relationships" xmlns:p="http://schemas.openxmlformats.org/presentationml/2006/main">
  <p:tag name="SHAPETYPE" val="Gradient"/>
</p:tagLst>
</file>

<file path=ppt/tags/tag84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6.xml><?xml version="1.0" encoding="utf-8"?>
<p:tagLst xmlns:a="http://schemas.openxmlformats.org/drawingml/2006/main" xmlns:r="http://schemas.openxmlformats.org/officeDocument/2006/relationships" xmlns:p="http://schemas.openxmlformats.org/presentationml/2006/main">
  <p:tag name="THINKCELLSHAPEDONOTDELETE" val="t6EU3_JdTSeWCFiVdyfurbQ"/>
</p:tagLst>
</file>

<file path=ppt/tags/tag8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58.xml><?xml version="1.0" encoding="utf-8"?>
<p:tagLst xmlns:a="http://schemas.openxmlformats.org/drawingml/2006/main" xmlns:r="http://schemas.openxmlformats.org/officeDocument/2006/relationships" xmlns:p="http://schemas.openxmlformats.org/presentationml/2006/main">
  <p:tag name="SHAPETYPE" val="footer"/>
</p:tagLst>
</file>

<file path=ppt/tags/tag8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0.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86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6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7.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8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7.xml><?xml version="1.0" encoding="utf-8"?>
<p:tagLst xmlns:a="http://schemas.openxmlformats.org/drawingml/2006/main" xmlns:r="http://schemas.openxmlformats.org/officeDocument/2006/relationships" xmlns:p="http://schemas.openxmlformats.org/presentationml/2006/main">
  <p:tag name="SHAPETYPE" val="footer"/>
</p:tagLst>
</file>

<file path=ppt/tags/tag870.xml><?xml version="1.0" encoding="utf-8"?>
<p:tagLst xmlns:a="http://schemas.openxmlformats.org/drawingml/2006/main" xmlns:r="http://schemas.openxmlformats.org/officeDocument/2006/relationships" xmlns:p="http://schemas.openxmlformats.org/presentationml/2006/main">
  <p:tag name="SHAPETYPE" val="footer"/>
</p:tagLst>
</file>

<file path=ppt/tags/tag87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3.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874.xml><?xml version="1.0" encoding="utf-8"?>
<p:tagLst xmlns:a="http://schemas.openxmlformats.org/drawingml/2006/main" xmlns:r="http://schemas.openxmlformats.org/officeDocument/2006/relationships" xmlns:p="http://schemas.openxmlformats.org/presentationml/2006/main">
  <p:tag name="SHAPETYPE" val="Background"/>
</p:tagLst>
</file>

<file path=ppt/tags/tag8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7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78.xml><?xml version="1.0" encoding="utf-8"?>
<p:tagLst xmlns:a="http://schemas.openxmlformats.org/drawingml/2006/main" xmlns:r="http://schemas.openxmlformats.org/officeDocument/2006/relationships" xmlns:p="http://schemas.openxmlformats.org/presentationml/2006/main">
  <p:tag name="SHAPETYPE" val="footer"/>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0.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8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83.xml><?xml version="1.0" encoding="utf-8"?>
<p:tagLst xmlns:a="http://schemas.openxmlformats.org/drawingml/2006/main" xmlns:r="http://schemas.openxmlformats.org/officeDocument/2006/relationships" xmlns:p="http://schemas.openxmlformats.org/presentationml/2006/main">
  <p:tag name="SHAPETYPE" val="footer"/>
</p:tagLst>
</file>

<file path=ppt/tags/tag88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6.xml><?xml version="1.0" encoding="utf-8"?>
<p:tagLst xmlns:a="http://schemas.openxmlformats.org/drawingml/2006/main" xmlns:r="http://schemas.openxmlformats.org/officeDocument/2006/relationships" xmlns:p="http://schemas.openxmlformats.org/presentationml/2006/main">
  <p:tag name="THINKCELLSHAPEDONOTDELETE" val="tB.zDs2m5QcukdRze3Npv1g"/>
</p:tagLst>
</file>

<file path=ppt/tags/tag8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89.xml><?xml version="1.0" encoding="utf-8"?>
<p:tagLst xmlns:a="http://schemas.openxmlformats.org/drawingml/2006/main" xmlns:r="http://schemas.openxmlformats.org/officeDocument/2006/relationships" xmlns:p="http://schemas.openxmlformats.org/presentationml/2006/main">
  <p:tag name="SHAPETYPE" val="footer"/>
</p:tagLst>
</file>

<file path=ppt/tags/tag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98.xml><?xml version="1.0" encoding="utf-8"?>
<p:tagLst xmlns:a="http://schemas.openxmlformats.org/drawingml/2006/main" xmlns:r="http://schemas.openxmlformats.org/officeDocument/2006/relationships" xmlns:p="http://schemas.openxmlformats.org/presentationml/2006/main">
  <p:tag name="SHAPETYPE" val="footer"/>
</p:tagLst>
</file>

<file path=ppt/tags/tag89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0.xml><?xml version="1.0" encoding="utf-8"?>
<p:tagLst xmlns:a="http://schemas.openxmlformats.org/drawingml/2006/main" xmlns:r="http://schemas.openxmlformats.org/officeDocument/2006/relationships" xmlns:p="http://schemas.openxmlformats.org/presentationml/2006/main">
  <p:tag name="SHAPETYPE" val="footer"/>
</p:tagLst>
</file>

<file path=ppt/tags/tag9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5.xml><?xml version="1.0" encoding="utf-8"?>
<p:tagLst xmlns:a="http://schemas.openxmlformats.org/drawingml/2006/main" xmlns:r="http://schemas.openxmlformats.org/officeDocument/2006/relationships" xmlns:p="http://schemas.openxmlformats.org/presentationml/2006/main">
  <p:tag name="SHAPETYPE" val="Background"/>
</p:tagLst>
</file>

<file path=ppt/tags/tag9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08.xml><?xml version="1.0" encoding="utf-8"?>
<p:tagLst xmlns:a="http://schemas.openxmlformats.org/drawingml/2006/main" xmlns:r="http://schemas.openxmlformats.org/officeDocument/2006/relationships" xmlns:p="http://schemas.openxmlformats.org/presentationml/2006/main">
  <p:tag name="SHAPETYPE" val="footer"/>
</p:tagLst>
</file>

<file path=ppt/tags/tag90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4.xml><?xml version="1.0" encoding="utf-8"?>
<p:tagLst xmlns:a="http://schemas.openxmlformats.org/drawingml/2006/main" xmlns:r="http://schemas.openxmlformats.org/officeDocument/2006/relationships" xmlns:p="http://schemas.openxmlformats.org/presentationml/2006/main">
  <p:tag name="THINKCELLSHAPEDONOTDELETE" val="tt7lNSDdKcnZjxcPkOrWkGw"/>
</p:tagLst>
</file>

<file path=ppt/tags/tag9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7.xml><?xml version="1.0" encoding="utf-8"?>
<p:tagLst xmlns:a="http://schemas.openxmlformats.org/drawingml/2006/main" xmlns:r="http://schemas.openxmlformats.org/officeDocument/2006/relationships" xmlns:p="http://schemas.openxmlformats.org/presentationml/2006/main">
  <p:tag name="THINKCELLSHAPEDONOTDELETE" val="tPBdKKG5Wx1M6CLhRbwfWMA"/>
</p:tagLst>
</file>

<file path=ppt/tags/tag9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19.xml><?xml version="1.0" encoding="utf-8"?>
<p:tagLst xmlns:a="http://schemas.openxmlformats.org/drawingml/2006/main" xmlns:r="http://schemas.openxmlformats.org/officeDocument/2006/relationships" xmlns:p="http://schemas.openxmlformats.org/presentationml/2006/main">
  <p:tag name="SHAPETYPE" val="Gradient"/>
</p:tagLst>
</file>

<file path=ppt/tags/tag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22.xml><?xml version="1.0" encoding="utf-8"?>
<p:tagLst xmlns:a="http://schemas.openxmlformats.org/drawingml/2006/main" xmlns:r="http://schemas.openxmlformats.org/officeDocument/2006/relationships" xmlns:p="http://schemas.openxmlformats.org/presentationml/2006/main">
  <p:tag name="SHAPETYPE" val="footer"/>
</p:tagLst>
</file>

<file path=ppt/tags/tag9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2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2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28.xml><?xml version="1.0" encoding="utf-8"?>
<p:tagLst xmlns:a="http://schemas.openxmlformats.org/drawingml/2006/main" xmlns:r="http://schemas.openxmlformats.org/officeDocument/2006/relationships" xmlns:p="http://schemas.openxmlformats.org/presentationml/2006/main">
  <p:tag name="SHAPETYPE" val="footer"/>
</p:tagLst>
</file>

<file path=ppt/tags/tag92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xml><?xml version="1.0" encoding="utf-8"?>
<p:tagLst xmlns:a="http://schemas.openxmlformats.org/drawingml/2006/main" xmlns:r="http://schemas.openxmlformats.org/officeDocument/2006/relationships" xmlns:p="http://schemas.openxmlformats.org/presentationml/2006/main">
  <p:tag name="SHAPETYPE" val="footer"/>
</p:tagLst>
</file>

<file path=ppt/tags/tag930.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93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3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1.xml><?xml version="1.0" encoding="utf-8"?>
<p:tagLst xmlns:a="http://schemas.openxmlformats.org/drawingml/2006/main" xmlns:r="http://schemas.openxmlformats.org/officeDocument/2006/relationships" xmlns:p="http://schemas.openxmlformats.org/presentationml/2006/main">
  <p:tag name="THINKCELLSHAPEDONOTDELETE" val="tFI3.IrMMTcE5NzRIxiz8uQ"/>
</p:tagLst>
</file>

<file path=ppt/tags/tag9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44.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9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6.xml><?xml version="1.0" encoding="utf-8"?>
<p:tagLst xmlns:a="http://schemas.openxmlformats.org/drawingml/2006/main" xmlns:r="http://schemas.openxmlformats.org/officeDocument/2006/relationships" xmlns:p="http://schemas.openxmlformats.org/presentationml/2006/main">
  <p:tag name="SHAPETYPE" val="footer"/>
</p:tagLst>
</file>

<file path=ppt/tags/tag9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9.xml><?xml version="1.0" encoding="utf-8"?>
<p:tagLst xmlns:a="http://schemas.openxmlformats.org/drawingml/2006/main" xmlns:r="http://schemas.openxmlformats.org/officeDocument/2006/relationships" xmlns:p="http://schemas.openxmlformats.org/presentationml/2006/main">
  <p:tag name="SHAPETYPE" val="footer"/>
</p:tagLst>
</file>

<file path=ppt/tags/tag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1.xml><?xml version="1.0" encoding="utf-8"?>
<p:tagLst xmlns:a="http://schemas.openxmlformats.org/drawingml/2006/main" xmlns:r="http://schemas.openxmlformats.org/officeDocument/2006/relationships" xmlns:p="http://schemas.openxmlformats.org/presentationml/2006/main">
  <p:tag name="SHAPETYPE" val="footer"/>
</p:tagLst>
</file>

<file path=ppt/tags/tag9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3.xml><?xml version="1.0" encoding="utf-8"?>
<p:tagLst xmlns:a="http://schemas.openxmlformats.org/drawingml/2006/main" xmlns:r="http://schemas.openxmlformats.org/officeDocument/2006/relationships" xmlns:p="http://schemas.openxmlformats.org/presentationml/2006/main">
  <p:tag name="SHAPETYPE" val="footer"/>
</p:tagLst>
</file>

<file path=ppt/tags/tag9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6.xml><?xml version="1.0" encoding="utf-8"?>
<p:tagLst xmlns:a="http://schemas.openxmlformats.org/drawingml/2006/main" xmlns:r="http://schemas.openxmlformats.org/officeDocument/2006/relationships" xmlns:p="http://schemas.openxmlformats.org/presentationml/2006/main">
  <p:tag name="SHAPETYPE" val="footer"/>
</p:tagLst>
</file>

<file path=ppt/tags/tag95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4.xml><?xml version="1.0" encoding="utf-8"?>
<p:tagLst xmlns:a="http://schemas.openxmlformats.org/drawingml/2006/main" xmlns:r="http://schemas.openxmlformats.org/officeDocument/2006/relationships" xmlns:p="http://schemas.openxmlformats.org/presentationml/2006/main">
  <p:tag name="SHAPETYPE" val="footer"/>
</p:tagLst>
</file>

<file path=ppt/tags/tag96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7.xml><?xml version="1.0" encoding="utf-8"?>
<p:tagLst xmlns:a="http://schemas.openxmlformats.org/drawingml/2006/main" xmlns:r="http://schemas.openxmlformats.org/officeDocument/2006/relationships" xmlns:p="http://schemas.openxmlformats.org/presentationml/2006/main">
  <p:tag name="SHAPETYPE" val="footer"/>
</p:tagLst>
</file>

<file path=ppt/tags/tag9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6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0.xml><?xml version="1.0" encoding="utf-8"?>
<p:tagLst xmlns:a="http://schemas.openxmlformats.org/drawingml/2006/main" xmlns:r="http://schemas.openxmlformats.org/officeDocument/2006/relationships" xmlns:p="http://schemas.openxmlformats.org/presentationml/2006/main">
  <p:tag name="SHAPETYPE" val="footer"/>
</p:tagLst>
</file>

<file path=ppt/tags/tag97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78.xml><?xml version="1.0" encoding="utf-8"?>
<p:tagLst xmlns:a="http://schemas.openxmlformats.org/drawingml/2006/main" xmlns:r="http://schemas.openxmlformats.org/officeDocument/2006/relationships" xmlns:p="http://schemas.openxmlformats.org/presentationml/2006/main">
  <p:tag name="SHAPETYPE" val="footer"/>
</p:tagLst>
</file>

<file path=ppt/tags/tag9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8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82.xml><?xml version="1.0" encoding="utf-8"?>
<p:tagLst xmlns:a="http://schemas.openxmlformats.org/drawingml/2006/main" xmlns:r="http://schemas.openxmlformats.org/officeDocument/2006/relationships" xmlns:p="http://schemas.openxmlformats.org/presentationml/2006/main">
  <p:tag name="SHAPETYPE" val="footer"/>
</p:tagLst>
</file>

<file path=ppt/tags/tag9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8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8.xml><?xml version="1.0" encoding="utf-8"?>
<p:tagLst xmlns:a="http://schemas.openxmlformats.org/drawingml/2006/main" xmlns:r="http://schemas.openxmlformats.org/officeDocument/2006/relationships" xmlns:p="http://schemas.openxmlformats.org/presentationml/2006/main">
  <p:tag name="SHAPETYPE" val="Gradient"/>
</p:tagLst>
</file>

<file path=ppt/tags/tag98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2.xml><?xml version="1.0" encoding="utf-8"?>
<p:tagLst xmlns:a="http://schemas.openxmlformats.org/drawingml/2006/main" xmlns:r="http://schemas.openxmlformats.org/officeDocument/2006/relationships" xmlns:p="http://schemas.openxmlformats.org/presentationml/2006/main">
  <p:tag name="SHAPETYPE" val="Gradient"/>
</p:tagLst>
</file>

<file path=ppt/tags/tag99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9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99.xml><?xml version="1.0" encoding="utf-8"?>
<p:tagLst xmlns:a="http://schemas.openxmlformats.org/drawingml/2006/main" xmlns:r="http://schemas.openxmlformats.org/officeDocument/2006/relationships" xmlns:p="http://schemas.openxmlformats.org/presentationml/2006/main">
  <p:tag name="SHAPETYPE" val="Classification"/>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SwissRe">
  <a:themeElements>
    <a:clrScheme name="SR New Blue">
      <a:dk1>
        <a:srgbClr val="283E36"/>
      </a:dk1>
      <a:lt1>
        <a:sysClr val="window" lastClr="FFFFFF"/>
      </a:lt1>
      <a:dk2>
        <a:srgbClr val="1455B4"/>
      </a:dk2>
      <a:lt2>
        <a:srgbClr val="91C8FF"/>
      </a:lt2>
      <a:accent1>
        <a:srgbClr val="1455B4"/>
      </a:accent1>
      <a:accent2>
        <a:srgbClr val="418CE1"/>
      </a:accent2>
      <a:accent3>
        <a:srgbClr val="3C4150"/>
      </a:accent3>
      <a:accent4>
        <a:srgbClr val="AFB4B9"/>
      </a:accent4>
      <a:accent5>
        <a:srgbClr val="9B14B4"/>
      </a:accent5>
      <a:accent6>
        <a:srgbClr val="D241C8"/>
      </a:accent6>
      <a:hlink>
        <a:srgbClr val="1455B4"/>
      </a:hlink>
      <a:folHlink>
        <a:srgbClr val="9B14B4"/>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210915(1).potx" id="{CD84FD8E-09E2-4620-B4A8-24C4B92E79E3}" vid="{F3FDCFF2-C45C-4D5B-AB89-4CDBB9DFF88C}"/>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wissRe">
  <a:themeElements>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210915(1).potx" id="{CD84FD8E-09E2-4620-B4A8-24C4B92E79E3}" vid="{F3FDCFF2-C45C-4D5B-AB89-4CDBB9DFF88C}"/>
    </a:ext>
  </a:extLst>
</a:theme>
</file>

<file path=ppt/theme/theme3.xml><?xml version="1.0" encoding="utf-8"?>
<a:theme xmlns:a="http://schemas.openxmlformats.org/drawingml/2006/main" name="1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4.xml><?xml version="1.0" encoding="utf-8"?>
<a:theme xmlns:a="http://schemas.openxmlformats.org/drawingml/2006/main" name="2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5.xml><?xml version="1.0" encoding="utf-8"?>
<a:theme xmlns:a="http://schemas.openxmlformats.org/drawingml/2006/main" name="3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6.xml><?xml version="1.0" encoding="utf-8"?>
<a:theme xmlns:a="http://schemas.openxmlformats.org/drawingml/2006/main" name="4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7.xml><?xml version="1.0" encoding="utf-8"?>
<a:theme xmlns:a="http://schemas.openxmlformats.org/drawingml/2006/main" name="5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8.xml><?xml version="1.0" encoding="utf-8"?>
<a:theme xmlns:a="http://schemas.openxmlformats.org/drawingml/2006/main" name="6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70301(1).potx" id="{17F7B073-8C5A-4403-BE3D-DA6D39E476FB}" vid="{FD1CE468-D6C5-4DCF-9104-B904C84E84FA}"/>
    </a:ext>
  </a:extLst>
</a:theme>
</file>

<file path=ppt/theme/theme9.xml><?xml version="1.0" encoding="utf-8"?>
<a:theme xmlns:a="http://schemas.openxmlformats.org/drawingml/2006/main" name="7_SwissRe">
  <a:themeElements>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200401(1).potx" id="{E6EEC90F-4FEC-4579-9BB6-DE266B1EB420}" vid="{32168660-9BDD-4614-9B05-CFDD44424AED}"/>
    </a:ext>
  </a:extLst>
</a:theme>
</file>

<file path=ppt/theme/themeOverride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0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0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1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1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2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3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3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4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4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5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5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6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7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7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8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8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19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9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0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0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1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2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2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3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4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2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3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4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5.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5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0.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1.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2.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3.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4.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6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6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6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6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6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7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7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8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8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xml><?xml version="1.0" encoding="utf-8"?>
<a:themeOverride xmlns:a="http://schemas.openxmlformats.org/drawingml/2006/main">
  <a:clrScheme name="SR - Green">
    <a:dk1>
      <a:srgbClr val="283E36"/>
    </a:dk1>
    <a:lt1>
      <a:sysClr val="window" lastClr="FFFFFF"/>
    </a:lt1>
    <a:dk2>
      <a:srgbClr val="006E73"/>
    </a:dk2>
    <a:lt2>
      <a:srgbClr val="73E1A5"/>
    </a:lt2>
    <a:accent1>
      <a:srgbClr val="006E73"/>
    </a:accent1>
    <a:accent2>
      <a:srgbClr val="00AA91"/>
    </a:accent2>
    <a:accent3>
      <a:srgbClr val="3C4150"/>
    </a:accent3>
    <a:accent4>
      <a:srgbClr val="AFB4B9"/>
    </a:accent4>
    <a:accent5>
      <a:srgbClr val="1455B4"/>
    </a:accent5>
    <a:accent6>
      <a:srgbClr val="418CE1"/>
    </a:accent6>
    <a:hlink>
      <a:srgbClr val="1455B4"/>
    </a:hlink>
    <a:folHlink>
      <a:srgbClr val="9B14B4"/>
    </a:folHlink>
  </a:clrScheme>
</a:themeOverride>
</file>

<file path=ppt/theme/themeOverride9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99.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8CE302F481FD4998F44DD6846BC204" ma:contentTypeVersion="8" ma:contentTypeDescription="Create a new document." ma:contentTypeScope="" ma:versionID="117b12435675f65e027131b11d43589d">
  <xsd:schema xmlns:xsd="http://www.w3.org/2001/XMLSchema" xmlns:xs="http://www.w3.org/2001/XMLSchema" xmlns:p="http://schemas.microsoft.com/office/2006/metadata/properties" xmlns:ns1="http://schemas.microsoft.com/sharepoint/v3" xmlns:ns2="78952a04-258c-48b6-9e77-4cb230fa045e" xmlns:ns3="635c324f-4ca0-4628-8369-b65c4c53ad11" targetNamespace="http://schemas.microsoft.com/office/2006/metadata/properties" ma:root="true" ma:fieldsID="c4c157f84aed3aeaa6a1ac258fe64840" ns1:_="" ns2:_="" ns3:_="">
    <xsd:import namespace="http://schemas.microsoft.com/sharepoint/v3"/>
    <xsd:import namespace="78952a04-258c-48b6-9e77-4cb230fa045e"/>
    <xsd:import namespace="635c324f-4ca0-4628-8369-b65c4c53ad1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952a04-258c-48b6-9e77-4cb230fa04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5c324f-4ca0-4628-8369-b65c4c53ad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06E46B-E8EA-4F8B-B656-73812C43C8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952a04-258c-48b6-9e77-4cb230fa045e"/>
    <ds:schemaRef ds:uri="635c324f-4ca0-4628-8369-b65c4c53ad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6FD7AA-2AFA-42B2-9EC2-447F53FC6030}">
  <ds:schemaRefs>
    <ds:schemaRef ds:uri="http://purl.org/dc/dcmitype/"/>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http://purl.org/dc/terms/"/>
    <ds:schemaRef ds:uri="http://purl.org/dc/elements/1.1/"/>
    <ds:schemaRef ds:uri="78952a04-258c-48b6-9e77-4cb230fa045e"/>
    <ds:schemaRef ds:uri="http://schemas.openxmlformats.org/package/2006/metadata/core-properties"/>
    <ds:schemaRef ds:uri="635c324f-4ca0-4628-8369-b65c4c53ad11"/>
    <ds:schemaRef ds:uri="http://schemas.microsoft.com/sharepoint/v3"/>
  </ds:schemaRefs>
</ds:datastoreItem>
</file>

<file path=customXml/itemProps3.xml><?xml version="1.0" encoding="utf-8"?>
<ds:datastoreItem xmlns:ds="http://schemas.openxmlformats.org/officeDocument/2006/customXml" ds:itemID="{53646EFD-DCFC-4846-B768-07DA070E35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1315</TotalTime>
  <Words>1176</Words>
  <Application>Microsoft Office PowerPoint</Application>
  <PresentationFormat>Widescreen</PresentationFormat>
  <Paragraphs>186</Paragraphs>
  <Slides>16</Slides>
  <Notes>13</Notes>
  <HiddenSlides>0</HiddenSlides>
  <MMClips>0</MMClips>
  <ScaleCrop>false</ScaleCrop>
  <HeadingPairs>
    <vt:vector size="8" baseType="variant">
      <vt:variant>
        <vt:lpstr>Fonts Used</vt:lpstr>
      </vt:variant>
      <vt:variant>
        <vt:i4>7</vt:i4>
      </vt:variant>
      <vt:variant>
        <vt:lpstr>Theme</vt:lpstr>
      </vt:variant>
      <vt:variant>
        <vt:i4>10</vt:i4>
      </vt:variant>
      <vt:variant>
        <vt:lpstr>Embedded OLE Servers</vt:lpstr>
      </vt:variant>
      <vt:variant>
        <vt:i4>1</vt:i4>
      </vt:variant>
      <vt:variant>
        <vt:lpstr>Slide Titles</vt:lpstr>
      </vt:variant>
      <vt:variant>
        <vt:i4>16</vt:i4>
      </vt:variant>
    </vt:vector>
  </HeadingPairs>
  <TitlesOfParts>
    <vt:vector size="34" baseType="lpstr">
      <vt:lpstr>Arial</vt:lpstr>
      <vt:lpstr>Bahamas</vt:lpstr>
      <vt:lpstr>Calibri</vt:lpstr>
      <vt:lpstr>Garamond</vt:lpstr>
      <vt:lpstr>SwissReSans</vt:lpstr>
      <vt:lpstr>SwissReSans Light</vt:lpstr>
      <vt:lpstr>Times New Roman</vt:lpstr>
      <vt:lpstr>LifeConvBirm02</vt:lpstr>
      <vt:lpstr>SwissRe</vt:lpstr>
      <vt:lpstr>1_SwissRe</vt:lpstr>
      <vt:lpstr>2_SwissRe</vt:lpstr>
      <vt:lpstr>3_SwissRe</vt:lpstr>
      <vt:lpstr>4_SwissRe</vt:lpstr>
      <vt:lpstr>5_SwissRe</vt:lpstr>
      <vt:lpstr>6_SwissRe</vt:lpstr>
      <vt:lpstr>7_SwissRe</vt:lpstr>
      <vt:lpstr>8_SwissRe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Legal notice</vt:lpstr>
      <vt:lpstr>CPD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Cherie Gray</cp:lastModifiedBy>
  <cp:revision>122</cp:revision>
  <dcterms:created xsi:type="dcterms:W3CDTF">2011-07-20T12:11:57Z</dcterms:created>
  <dcterms:modified xsi:type="dcterms:W3CDTF">2022-01-09T22:58:02Z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0x010100FF8CE302F481FD4998F44DD6846BC204</vt:lpwstr>
  </property>
  <property fmtid="{D5CDD505-2E9C-101B-9397-08002B2CF9AE}" pid="3" name="MSIP_Label_90c2fedb-0da6-4717-8531-d16a1b9930f4_Enabled">
    <vt:lpwstr>true</vt:lpwstr>
  </property>
  <property fmtid="{D5CDD505-2E9C-101B-9397-08002B2CF9AE}" pid="4" name="MSIP_Label_90c2fedb-0da6-4717-8531-d16a1b9930f4_SetDate">
    <vt:lpwstr>2021-12-16T09:35:19Z</vt:lpwstr>
  </property>
  <property fmtid="{D5CDD505-2E9C-101B-9397-08002B2CF9AE}" pid="5" name="MSIP_Label_90c2fedb-0da6-4717-8531-d16a1b9930f4_Method">
    <vt:lpwstr>Standard</vt:lpwstr>
  </property>
  <property fmtid="{D5CDD505-2E9C-101B-9397-08002B2CF9AE}" pid="6" name="MSIP_Label_90c2fedb-0da6-4717-8531-d16a1b9930f4_Name">
    <vt:lpwstr>90c2fedb-0da6-4717-8531-d16a1b9930f4</vt:lpwstr>
  </property>
  <property fmtid="{D5CDD505-2E9C-101B-9397-08002B2CF9AE}" pid="7" name="MSIP_Label_90c2fedb-0da6-4717-8531-d16a1b9930f4_SiteId">
    <vt:lpwstr>45597f60-6e37-4be7-acfb-4c9e23b261ea</vt:lpwstr>
  </property>
  <property fmtid="{D5CDD505-2E9C-101B-9397-08002B2CF9AE}" pid="8" name="MSIP_Label_90c2fedb-0da6-4717-8531-d16a1b9930f4_ActionId">
    <vt:lpwstr>2d8d7e14-5740-44be-b0c5-111030e22872</vt:lpwstr>
  </property>
  <property fmtid="{D5CDD505-2E9C-101B-9397-08002B2CF9AE}" pid="9" name="MSIP_Label_90c2fedb-0da6-4717-8531-d16a1b9930f4_ContentBits">
    <vt:lpwstr>0</vt:lpwstr>
  </property>
  <property fmtid="{D5CDD505-2E9C-101B-9397-08002B2CF9AE}" pid="10" name="Sensitivity">
    <vt:lpwstr>Internal</vt:lpwstr>
  </property>
</Properties>
</file>