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4.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777" r:id="rId2"/>
    <p:sldMasterId id="2147483801" r:id="rId3"/>
    <p:sldMasterId id="2147483823" r:id="rId4"/>
    <p:sldMasterId id="2147483845" r:id="rId5"/>
  </p:sldMasterIdLst>
  <p:notesMasterIdLst>
    <p:notesMasterId r:id="rId14"/>
  </p:notesMasterIdLst>
  <p:handoutMasterIdLst>
    <p:handoutMasterId r:id="rId15"/>
  </p:handoutMasterIdLst>
  <p:sldIdLst>
    <p:sldId id="852" r:id="rId6"/>
    <p:sldId id="850" r:id="rId7"/>
    <p:sldId id="894" r:id="rId8"/>
    <p:sldId id="888" r:id="rId9"/>
    <p:sldId id="895" r:id="rId10"/>
    <p:sldId id="897" r:id="rId11"/>
    <p:sldId id="896" r:id="rId12"/>
    <p:sldId id="889" r:id="rId13"/>
  </p:sldIdLst>
  <p:sldSz cx="12192000" cy="6858000"/>
  <p:notesSz cx="6950075" cy="9236075"/>
  <p:custDataLst>
    <p:tags r:id="rId16"/>
  </p:custDataLst>
  <p:defaultTex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52" userDrawn="1">
          <p15:clr>
            <a:srgbClr val="A4A3A4"/>
          </p15:clr>
        </p15:guide>
        <p15:guide id="4" orient="horz" pos="3840" userDrawn="1">
          <p15:clr>
            <a:srgbClr val="A4A3A4"/>
          </p15:clr>
        </p15:guide>
        <p15:guide id="5" pos="2640" userDrawn="1">
          <p15:clr>
            <a:srgbClr val="A4A3A4"/>
          </p15:clr>
        </p15:guide>
        <p15:guide id="6" pos="384" userDrawn="1">
          <p15:clr>
            <a:srgbClr val="A4A3A4"/>
          </p15:clr>
        </p15:guide>
        <p15:guide id="7" pos="7296" userDrawn="1">
          <p15:clr>
            <a:srgbClr val="A4A3A4"/>
          </p15:clr>
        </p15:guide>
        <p15:guide id="8" orient="horz" pos="960" userDrawn="1">
          <p15:clr>
            <a:srgbClr val="A4A3A4"/>
          </p15:clr>
        </p15:guide>
        <p15:guide id="9" orient="horz" pos="2260" userDrawn="1">
          <p15:clr>
            <a:srgbClr val="A4A3A4"/>
          </p15:clr>
        </p15:guide>
      </p15:sldGuideLst>
    </p:ext>
    <p:ext uri="{2D200454-40CA-4A62-9FC3-DE9A4176ACB9}">
      <p15:notesGuideLst xmlns:p15="http://schemas.microsoft.com/office/powerpoint/2012/main">
        <p15:guide id="1" orient="horz" pos="2909" userDrawn="1">
          <p15:clr>
            <a:srgbClr val="A4A3A4"/>
          </p15:clr>
        </p15:guide>
        <p15:guide id="2" pos="218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Office" lastIdx="1" clrIdx="0"/>
  <p:cmAuthor id="2" name="Microsoft Office User" initials="Office [2]" lastIdx="1" clrIdx="1"/>
  <p:cmAuthor id="3" name="Microsoft Office User" initials="Office [3]" lastIdx="1" clrIdx="2"/>
  <p:cmAuthor id="4" name="Microsoft Office User" initials="Office [4]" lastIdx="1" clrIdx="3"/>
  <p:cmAuthor id="5" name="Microsoft Office User" initials="Office [5]" lastIdx="1" clrIdx="4"/>
  <p:cmAuthor id="6" name="Microsoft Office User" initials="Office [6]" lastIdx="1" clrIdx="5"/>
  <p:cmAuthor id="7" name="Microsoft Office User" initials="Office [7]" lastIdx="1" clrIdx="6"/>
  <p:cmAuthor id="8" name="Microsoft Office User" initials="Office [8]" lastIdx="1" clrIdx="7"/>
  <p:cmAuthor id="9" name="Microsoft Office User" initials="Office [9]" lastIdx="1" clrIdx="8"/>
  <p:cmAuthor id="10" name="Microsoft Office User" initials="Office [10]" lastIdx="1" clrIdx="9"/>
  <p:cmAuthor id="11" name="Microsoft Office User" initials="Office [11]" lastIdx="1" clrIdx="10"/>
  <p:cmAuthor id="12" name="Microsoft Office User" initials="Office [12]" lastIdx="1" clrIdx="11"/>
  <p:cmAuthor id="13" name="Microsoft Office User" initials="Office [13]" lastIdx="1" clrIdx="12"/>
  <p:cmAuthor id="14" name="Microsoft Office User" initials="Office [14]" lastIdx="1" clrIdx="13"/>
  <p:cmAuthor id="15" name="Microsoft Office User" initials="Office [15]" lastIdx="1" clrIdx="14"/>
  <p:cmAuthor id="16" name="Microsoft Office User" initials="Office [16]" lastIdx="1" clrIdx="15"/>
  <p:cmAuthor id="17" name="Microsoft Office User" initials="Office [17]" lastIdx="1" clrIdx="16"/>
  <p:cmAuthor id="18" name="Microsoft Office User" initials="Office [18]" lastIdx="1" clrIdx="17"/>
  <p:cmAuthor id="19" name="Microsoft Office User" initials="Office [19]" lastIdx="1" clrIdx="18"/>
  <p:cmAuthor id="20" name="Microsoft Office User" initials="Office [20]" lastIdx="1" clrIdx="19"/>
  <p:cmAuthor id="21" name="Microsoft Office User" initials="Office [21]" lastIdx="1" clrIdx="20"/>
  <p:cmAuthor id="22" name="Microsoft Office User" initials="Office [22]" lastIdx="1" clrIdx="21"/>
  <p:cmAuthor id="23" name="William Hines" initials="WH" lastIdx="1" clrIdx="22"/>
  <p:cmAuthor id="24" name="Vicente RM" initials="VR" lastIdx="1" clrIdx="23"/>
</p:cmAuthorLst>
</file>

<file path=ppt/presProps.xml><?xml version="1.0" encoding="utf-8"?>
<p:presentationPr xmlns:a="http://schemas.openxmlformats.org/drawingml/2006/main" xmlns:r="http://schemas.openxmlformats.org/officeDocument/2006/relationships" xmlns:p="http://schemas.openxmlformats.org/presentationml/2006/main">
  <p:prnPr clrMode="bw"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61AA"/>
    <a:srgbClr val="000000"/>
    <a:srgbClr val="263137"/>
    <a:srgbClr val="0081E3"/>
    <a:srgbClr val="291F1E"/>
    <a:srgbClr val="39414D"/>
    <a:srgbClr val="727A7D"/>
    <a:srgbClr val="A52040"/>
    <a:srgbClr val="38414D"/>
    <a:srgbClr val="D7C8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21" autoAdjust="0"/>
    <p:restoredTop sz="87971" autoAdjust="0"/>
  </p:normalViewPr>
  <p:slideViewPr>
    <p:cSldViewPr>
      <p:cViewPr varScale="1">
        <p:scale>
          <a:sx n="56" d="100"/>
          <a:sy n="56" d="100"/>
        </p:scale>
        <p:origin x="1124" y="60"/>
      </p:cViewPr>
      <p:guideLst>
        <p:guide orient="horz" pos="1152"/>
        <p:guide orient="horz" pos="3840"/>
        <p:guide pos="2640"/>
        <p:guide pos="384"/>
        <p:guide pos="7296"/>
        <p:guide orient="horz" pos="960"/>
        <p:guide orient="horz" pos="2260"/>
      </p:guideLst>
    </p:cSldViewPr>
  </p:slideViewPr>
  <p:outlineViewPr>
    <p:cViewPr>
      <p:scale>
        <a:sx n="33" d="100"/>
        <a:sy n="33" d="100"/>
      </p:scale>
      <p:origin x="0" y="-37555"/>
    </p:cViewPr>
  </p:outlineViewPr>
  <p:notesTextViewPr>
    <p:cViewPr>
      <p:scale>
        <a:sx n="85" d="100"/>
        <a:sy n="85" d="100"/>
      </p:scale>
      <p:origin x="0" y="0"/>
    </p:cViewPr>
  </p:notesTextViewPr>
  <p:sorterViewPr>
    <p:cViewPr>
      <p:scale>
        <a:sx n="200" d="100"/>
        <a:sy n="200" d="100"/>
      </p:scale>
      <p:origin x="0" y="-1794"/>
    </p:cViewPr>
  </p:sorterViewPr>
  <p:notesViewPr>
    <p:cSldViewPr>
      <p:cViewPr>
        <p:scale>
          <a:sx n="204" d="100"/>
          <a:sy n="204" d="100"/>
        </p:scale>
        <p:origin x="-1230" y="-4776"/>
      </p:cViewPr>
      <p:guideLst>
        <p:guide orient="horz" pos="2909"/>
        <p:guide pos="218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Philip.Jackson\Documents\_Presentations%20&amp;%20Publications\211118%20-%20Intro%20to%20derivatives\211105_Working%20file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Philip.Jackson\Documents\_Presentations%20&amp;%20Publications\211118%20-%20Intro%20to%20derivatives\211105_Working%20file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Philip.Jackson\Documents\_Presentations%20&amp;%20Publications\211118%20-%20Intro%20to%20derivatives\211105_Working%20file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Philip.Jackson\Documents\_Presentations%20&amp;%20Publications\211118%20-%20Intro%20to%20derivatives\211105_Working%20files.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5464165841476796E-2"/>
          <c:y val="2.2201833900086662E-2"/>
          <c:w val="0.92009470380374836"/>
          <c:h val="0.95559633219982665"/>
        </c:manualLayout>
      </c:layout>
      <c:barChart>
        <c:barDir val="col"/>
        <c:grouping val="clustered"/>
        <c:varyColors val="0"/>
        <c:ser>
          <c:idx val="0"/>
          <c:order val="0"/>
          <c:tx>
            <c:v>Liabilities before derivative</c:v>
          </c:tx>
          <c:spPr>
            <a:solidFill>
              <a:schemeClr val="accent1"/>
            </a:solidFill>
            <a:ln>
              <a:noFill/>
            </a:ln>
            <a:effectLst/>
          </c:spPr>
          <c:invertIfNegative val="0"/>
          <c:val>
            <c:numRef>
              <c:f>Sheet1!$E$6:$E$55</c:f>
              <c:numCache>
                <c:formatCode>_-* #,##0_-;\-* #,##0_-;_-* "-"??_-;_-@_-</c:formatCode>
                <c:ptCount val="50"/>
                <c:pt idx="0">
                  <c:v>-11489.406365322031</c:v>
                </c:pt>
                <c:pt idx="1">
                  <c:v>-11452.730429607172</c:v>
                </c:pt>
                <c:pt idx="2">
                  <c:v>-10650.806421259305</c:v>
                </c:pt>
                <c:pt idx="3">
                  <c:v>-6926.7289998149035</c:v>
                </c:pt>
                <c:pt idx="4">
                  <c:v>-5869.4325234929465</c:v>
                </c:pt>
                <c:pt idx="5">
                  <c:v>-4895.4502411404255</c:v>
                </c:pt>
                <c:pt idx="6">
                  <c:v>-3734.4867513130948</c:v>
                </c:pt>
                <c:pt idx="7">
                  <c:v>-1941.1464091898406</c:v>
                </c:pt>
                <c:pt idx="8">
                  <c:v>-422.54339900008057</c:v>
                </c:pt>
                <c:pt idx="9">
                  <c:v>450.42417093878947</c:v>
                </c:pt>
                <c:pt idx="10">
                  <c:v>1457.8134053976844</c:v>
                </c:pt>
                <c:pt idx="11">
                  <c:v>1936.0552133707215</c:v>
                </c:pt>
                <c:pt idx="12">
                  <c:v>3179.9765889197406</c:v>
                </c:pt>
                <c:pt idx="13">
                  <c:v>3788.2448978903299</c:v>
                </c:pt>
                <c:pt idx="14">
                  <c:v>4620.5171654318947</c:v>
                </c:pt>
                <c:pt idx="15">
                  <c:v>4999.8579252883319</c:v>
                </c:pt>
                <c:pt idx="16">
                  <c:v>5832.8702036915747</c:v>
                </c:pt>
                <c:pt idx="17">
                  <c:v>6950.648392153028</c:v>
                </c:pt>
                <c:pt idx="18">
                  <c:v>7093.1660269051827</c:v>
                </c:pt>
                <c:pt idx="19">
                  <c:v>9395.0067872963573</c:v>
                </c:pt>
                <c:pt idx="20">
                  <c:v>7962.3460748154748</c:v>
                </c:pt>
                <c:pt idx="21">
                  <c:v>11186.704715777989</c:v>
                </c:pt>
                <c:pt idx="22">
                  <c:v>10821.74390922245</c:v>
                </c:pt>
                <c:pt idx="23">
                  <c:v>11310.924464908652</c:v>
                </c:pt>
                <c:pt idx="24">
                  <c:v>10377.952589481463</c:v>
                </c:pt>
                <c:pt idx="25">
                  <c:v>11092.092792725276</c:v>
                </c:pt>
                <c:pt idx="26">
                  <c:v>11595.756637760789</c:v>
                </c:pt>
                <c:pt idx="27">
                  <c:v>14276.006317323823</c:v>
                </c:pt>
                <c:pt idx="28">
                  <c:v>15805.493651065633</c:v>
                </c:pt>
                <c:pt idx="29">
                  <c:v>16949.389059850135</c:v>
                </c:pt>
                <c:pt idx="30">
                  <c:v>17393.186933669993</c:v>
                </c:pt>
                <c:pt idx="31">
                  <c:v>16762.972661676806</c:v>
                </c:pt>
                <c:pt idx="32">
                  <c:v>13907.504900873704</c:v>
                </c:pt>
                <c:pt idx="33">
                  <c:v>11552.304540584446</c:v>
                </c:pt>
                <c:pt idx="34">
                  <c:v>11261.027317045955</c:v>
                </c:pt>
                <c:pt idx="35">
                  <c:v>8958.7978913693332</c:v>
                </c:pt>
                <c:pt idx="36">
                  <c:v>11016.924025089906</c:v>
                </c:pt>
                <c:pt idx="37">
                  <c:v>9243.4111701549518</c:v>
                </c:pt>
                <c:pt idx="38">
                  <c:v>8114.2419154674135</c:v>
                </c:pt>
                <c:pt idx="39">
                  <c:v>7687.1066296319923</c:v>
                </c:pt>
                <c:pt idx="40">
                  <c:v>5914.2302650915299</c:v>
                </c:pt>
                <c:pt idx="41">
                  <c:v>6933.5781209790885</c:v>
                </c:pt>
                <c:pt idx="42">
                  <c:v>6009.7577570005697</c:v>
                </c:pt>
                <c:pt idx="43">
                  <c:v>5675.0366275849119</c:v>
                </c:pt>
                <c:pt idx="44">
                  <c:v>4052.3959444131838</c:v>
                </c:pt>
                <c:pt idx="45">
                  <c:v>3325.5778154429167</c:v>
                </c:pt>
                <c:pt idx="46">
                  <c:v>2799.8167731238073</c:v>
                </c:pt>
                <c:pt idx="47">
                  <c:v>1680.9281875142083</c:v>
                </c:pt>
                <c:pt idx="48">
                  <c:v>1149.8861899410956</c:v>
                </c:pt>
                <c:pt idx="49">
                  <c:v>533.07423861221798</c:v>
                </c:pt>
              </c:numCache>
            </c:numRef>
          </c:val>
          <c:extLst>
            <c:ext xmlns:c16="http://schemas.microsoft.com/office/drawing/2014/chart" uri="{C3380CC4-5D6E-409C-BE32-E72D297353CC}">
              <c16:uniqueId val="{00000000-6A33-42C6-931F-CECB5513B0F9}"/>
            </c:ext>
          </c:extLst>
        </c:ser>
        <c:dLbls>
          <c:showLegendKey val="0"/>
          <c:showVal val="0"/>
          <c:showCatName val="0"/>
          <c:showSerName val="0"/>
          <c:showPercent val="0"/>
          <c:showBubbleSize val="0"/>
        </c:dLbls>
        <c:gapWidth val="150"/>
        <c:axId val="228947344"/>
        <c:axId val="228949008"/>
        <c:extLst>
          <c:ext xmlns:c15="http://schemas.microsoft.com/office/drawing/2012/chart" uri="{02D57815-91ED-43cb-92C2-25804820EDAC}">
            <c15:filteredBarSeries>
              <c15:ser>
                <c:idx val="1"/>
                <c:order val="1"/>
                <c:spPr>
                  <a:solidFill>
                    <a:schemeClr val="accent2"/>
                  </a:solidFill>
                  <a:ln>
                    <a:noFill/>
                  </a:ln>
                  <a:effectLst/>
                </c:spPr>
                <c:invertIfNegative val="0"/>
                <c:val>
                  <c:numRef>
                    <c:extLst>
                      <c:ext uri="{02D57815-91ED-43cb-92C2-25804820EDAC}">
                        <c15:formulaRef>
                          <c15:sqref>Sheet1!$F$6:$F$55</c15:sqref>
                        </c15:formulaRef>
                      </c:ext>
                    </c:extLst>
                    <c:numCache>
                      <c:formatCode>_-* #,##0_-;\-* #,##0_-;_-* "-"??_-;_-@_-</c:formatCode>
                      <c:ptCount val="50"/>
                      <c:pt idx="0">
                        <c:v>0</c:v>
                      </c:pt>
                      <c:pt idx="1">
                        <c:v>-12027.200747873274</c:v>
                      </c:pt>
                      <c:pt idx="2">
                        <c:v>-11225.276739525407</c:v>
                      </c:pt>
                      <c:pt idx="3">
                        <c:v>-7501.199318081005</c:v>
                      </c:pt>
                      <c:pt idx="4">
                        <c:v>-6443.902841759048</c:v>
                      </c:pt>
                      <c:pt idx="5">
                        <c:v>-5469.920559406527</c:v>
                      </c:pt>
                      <c:pt idx="6">
                        <c:v>-4308.9570695791963</c:v>
                      </c:pt>
                      <c:pt idx="7">
                        <c:v>-2515.6167274559421</c:v>
                      </c:pt>
                      <c:pt idx="8">
                        <c:v>-997.01371726618208</c:v>
                      </c:pt>
                      <c:pt idx="9">
                        <c:v>-124.0461473273121</c:v>
                      </c:pt>
                      <c:pt idx="10">
                        <c:v>883.34308713158282</c:v>
                      </c:pt>
                      <c:pt idx="11">
                        <c:v>1361.58489510462</c:v>
                      </c:pt>
                      <c:pt idx="12">
                        <c:v>2605.5062706536391</c:v>
                      </c:pt>
                      <c:pt idx="13">
                        <c:v>3213.7745796242284</c:v>
                      </c:pt>
                      <c:pt idx="14">
                        <c:v>4046.0468471657932</c:v>
                      </c:pt>
                      <c:pt idx="15">
                        <c:v>4425.3876070222304</c:v>
                      </c:pt>
                      <c:pt idx="16">
                        <c:v>5258.3998854254733</c:v>
                      </c:pt>
                      <c:pt idx="17">
                        <c:v>6376.1780738869265</c:v>
                      </c:pt>
                      <c:pt idx="18">
                        <c:v>6518.6957086390812</c:v>
                      </c:pt>
                      <c:pt idx="19">
                        <c:v>8820.5364690302558</c:v>
                      </c:pt>
                      <c:pt idx="20">
                        <c:v>7387.8757565493734</c:v>
                      </c:pt>
                      <c:pt idx="21">
                        <c:v>10612.234397511887</c:v>
                      </c:pt>
                      <c:pt idx="22">
                        <c:v>10247.273590956349</c:v>
                      </c:pt>
                      <c:pt idx="23">
                        <c:v>10736.454146642551</c:v>
                      </c:pt>
                      <c:pt idx="24">
                        <c:v>9803.4822712153618</c:v>
                      </c:pt>
                      <c:pt idx="25">
                        <c:v>10517.622474459175</c:v>
                      </c:pt>
                      <c:pt idx="26">
                        <c:v>11021.286319494688</c:v>
                      </c:pt>
                      <c:pt idx="27">
                        <c:v>13701.535999057722</c:v>
                      </c:pt>
                      <c:pt idx="28">
                        <c:v>15231.023332799532</c:v>
                      </c:pt>
                      <c:pt idx="29">
                        <c:v>4885.5123762620024</c:v>
                      </c:pt>
                      <c:pt idx="30">
                        <c:v>17393.186933669993</c:v>
                      </c:pt>
                      <c:pt idx="31">
                        <c:v>16762.972661676806</c:v>
                      </c:pt>
                      <c:pt idx="32">
                        <c:v>13907.504900873704</c:v>
                      </c:pt>
                      <c:pt idx="33">
                        <c:v>11552.304540584446</c:v>
                      </c:pt>
                      <c:pt idx="34">
                        <c:v>11261.027317045955</c:v>
                      </c:pt>
                      <c:pt idx="35">
                        <c:v>8958.7978913693332</c:v>
                      </c:pt>
                      <c:pt idx="36">
                        <c:v>11016.924025089906</c:v>
                      </c:pt>
                      <c:pt idx="37">
                        <c:v>9243.4111701549518</c:v>
                      </c:pt>
                      <c:pt idx="38">
                        <c:v>8114.2419154674135</c:v>
                      </c:pt>
                      <c:pt idx="39">
                        <c:v>7687.1066296319923</c:v>
                      </c:pt>
                      <c:pt idx="40">
                        <c:v>5914.2302650915299</c:v>
                      </c:pt>
                      <c:pt idx="41">
                        <c:v>6933.5781209790885</c:v>
                      </c:pt>
                      <c:pt idx="42">
                        <c:v>6009.7577570005697</c:v>
                      </c:pt>
                      <c:pt idx="43">
                        <c:v>5675.0366275849119</c:v>
                      </c:pt>
                      <c:pt idx="44">
                        <c:v>4052.3959444131838</c:v>
                      </c:pt>
                      <c:pt idx="45">
                        <c:v>3325.5778154429167</c:v>
                      </c:pt>
                      <c:pt idx="46">
                        <c:v>2799.8167731238073</c:v>
                      </c:pt>
                      <c:pt idx="47">
                        <c:v>1680.9281875142083</c:v>
                      </c:pt>
                      <c:pt idx="48">
                        <c:v>1149.8861899410956</c:v>
                      </c:pt>
                      <c:pt idx="49">
                        <c:v>533.07423861221798</c:v>
                      </c:pt>
                    </c:numCache>
                  </c:numRef>
                </c:val>
                <c:extLst>
                  <c:ext xmlns:c16="http://schemas.microsoft.com/office/drawing/2014/chart" uri="{C3380CC4-5D6E-409C-BE32-E72D297353CC}">
                    <c16:uniqueId val="{00000001-6A33-42C6-931F-CECB5513B0F9}"/>
                  </c:ext>
                </c:extLst>
              </c15:ser>
            </c15:filteredBarSeries>
            <c15:filteredBarSeries>
              <c15:ser>
                <c:idx val="2"/>
                <c:order val="2"/>
                <c:spPr>
                  <a:solidFill>
                    <a:schemeClr val="accent3"/>
                  </a:solidFill>
                  <a:ln>
                    <a:noFill/>
                  </a:ln>
                  <a:effectLst/>
                </c:spPr>
                <c:invertIfNegative val="0"/>
                <c:val>
                  <c:numRef>
                    <c:extLst xmlns:c15="http://schemas.microsoft.com/office/drawing/2012/chart">
                      <c:ext xmlns:c15="http://schemas.microsoft.com/office/drawing/2012/chart" uri="{02D57815-91ED-43cb-92C2-25804820EDAC}">
                        <c15:formulaRef>
                          <c15:sqref>Sheet1!$G$6:$G$55</c15:sqref>
                        </c15:formulaRef>
                      </c:ext>
                    </c:extLst>
                    <c:numCache>
                      <c:formatCode>_-* #,##0_-;\-* #,##0_-;_-* "-"??_-;_-@_-</c:formatCode>
                      <c:ptCount val="50"/>
                      <c:pt idx="0">
                        <c:v>0</c:v>
                      </c:pt>
                      <c:pt idx="1">
                        <c:v>0</c:v>
                      </c:pt>
                      <c:pt idx="2">
                        <c:v>-11826.636776919071</c:v>
                      </c:pt>
                      <c:pt idx="3">
                        <c:v>-8102.5593554746683</c:v>
                      </c:pt>
                      <c:pt idx="4">
                        <c:v>-7045.2628791527113</c:v>
                      </c:pt>
                      <c:pt idx="5">
                        <c:v>-6071.2805968001903</c:v>
                      </c:pt>
                      <c:pt idx="6">
                        <c:v>-4910.3171069728596</c:v>
                      </c:pt>
                      <c:pt idx="7">
                        <c:v>-3116.9767648496058</c:v>
                      </c:pt>
                      <c:pt idx="8">
                        <c:v>-1598.3737546598459</c:v>
                      </c:pt>
                      <c:pt idx="9">
                        <c:v>-725.40618472097572</c:v>
                      </c:pt>
                      <c:pt idx="10">
                        <c:v>281.98304973791915</c:v>
                      </c:pt>
                      <c:pt idx="11">
                        <c:v>760.22485771095626</c:v>
                      </c:pt>
                      <c:pt idx="12">
                        <c:v>2004.1462332599754</c:v>
                      </c:pt>
                      <c:pt idx="13">
                        <c:v>2612.4145422305646</c:v>
                      </c:pt>
                      <c:pt idx="14">
                        <c:v>3444.6868097721294</c:v>
                      </c:pt>
                      <c:pt idx="15">
                        <c:v>3824.0275696285667</c:v>
                      </c:pt>
                      <c:pt idx="16">
                        <c:v>4657.039848031809</c:v>
                      </c:pt>
                      <c:pt idx="17">
                        <c:v>5774.8180364932632</c:v>
                      </c:pt>
                      <c:pt idx="18">
                        <c:v>5917.335671245417</c:v>
                      </c:pt>
                      <c:pt idx="19">
                        <c:v>8219.1764316365916</c:v>
                      </c:pt>
                      <c:pt idx="20">
                        <c:v>6786.51571915571</c:v>
                      </c:pt>
                      <c:pt idx="21">
                        <c:v>10010.874360118223</c:v>
                      </c:pt>
                      <c:pt idx="22">
                        <c:v>9645.9135535626847</c:v>
                      </c:pt>
                      <c:pt idx="23">
                        <c:v>10135.094109248887</c:v>
                      </c:pt>
                      <c:pt idx="24">
                        <c:v>9202.1222338216976</c:v>
                      </c:pt>
                      <c:pt idx="25">
                        <c:v>9916.2624370655103</c:v>
                      </c:pt>
                      <c:pt idx="26">
                        <c:v>10419.926282101023</c:v>
                      </c:pt>
                      <c:pt idx="27">
                        <c:v>13100.175961664057</c:v>
                      </c:pt>
                      <c:pt idx="28">
                        <c:v>14629.663295405868</c:v>
                      </c:pt>
                      <c:pt idx="29">
                        <c:v>4284.1523388683381</c:v>
                      </c:pt>
                      <c:pt idx="30">
                        <c:v>4764.6261484030529</c:v>
                      </c:pt>
                      <c:pt idx="31">
                        <c:v>16762.972661676806</c:v>
                      </c:pt>
                      <c:pt idx="32">
                        <c:v>13907.504900873704</c:v>
                      </c:pt>
                      <c:pt idx="33">
                        <c:v>11552.304540584446</c:v>
                      </c:pt>
                      <c:pt idx="34">
                        <c:v>11261.027317045955</c:v>
                      </c:pt>
                      <c:pt idx="35">
                        <c:v>8958.7978913693332</c:v>
                      </c:pt>
                      <c:pt idx="36">
                        <c:v>11016.924025089906</c:v>
                      </c:pt>
                      <c:pt idx="37">
                        <c:v>9243.4111701549518</c:v>
                      </c:pt>
                      <c:pt idx="38">
                        <c:v>8114.2419154674135</c:v>
                      </c:pt>
                      <c:pt idx="39">
                        <c:v>7687.1066296319923</c:v>
                      </c:pt>
                      <c:pt idx="40">
                        <c:v>5914.2302650915299</c:v>
                      </c:pt>
                      <c:pt idx="41">
                        <c:v>6933.5781209790885</c:v>
                      </c:pt>
                      <c:pt idx="42">
                        <c:v>6009.7577570005697</c:v>
                      </c:pt>
                      <c:pt idx="43">
                        <c:v>5675.0366275849119</c:v>
                      </c:pt>
                      <c:pt idx="44">
                        <c:v>4052.3959444131838</c:v>
                      </c:pt>
                      <c:pt idx="45">
                        <c:v>3325.5778154429167</c:v>
                      </c:pt>
                      <c:pt idx="46">
                        <c:v>2799.8167731238073</c:v>
                      </c:pt>
                      <c:pt idx="47">
                        <c:v>1680.9281875142083</c:v>
                      </c:pt>
                      <c:pt idx="48">
                        <c:v>1149.8861899410956</c:v>
                      </c:pt>
                      <c:pt idx="49">
                        <c:v>533.07423861221798</c:v>
                      </c:pt>
                    </c:numCache>
                  </c:numRef>
                </c:val>
                <c:extLst xmlns:c15="http://schemas.microsoft.com/office/drawing/2012/chart">
                  <c:ext xmlns:c16="http://schemas.microsoft.com/office/drawing/2014/chart" uri="{C3380CC4-5D6E-409C-BE32-E72D297353CC}">
                    <c16:uniqueId val="{00000002-6A33-42C6-931F-CECB5513B0F9}"/>
                  </c:ext>
                </c:extLst>
              </c15:ser>
            </c15:filteredBarSeries>
            <c15:filteredBarSeries>
              <c15:ser>
                <c:idx val="3"/>
                <c:order val="3"/>
                <c:tx>
                  <c:v>Liabilities after derivative</c:v>
                </c:tx>
                <c:spPr>
                  <a:solidFill>
                    <a:schemeClr val="accent4"/>
                  </a:solidFill>
                  <a:ln>
                    <a:noFill/>
                  </a:ln>
                  <a:effectLst/>
                </c:spPr>
                <c:invertIfNegative val="0"/>
                <c:val>
                  <c:numRef>
                    <c:extLst xmlns:c15="http://schemas.microsoft.com/office/drawing/2012/chart">
                      <c:ext xmlns:c15="http://schemas.microsoft.com/office/drawing/2012/chart" uri="{02D57815-91ED-43cb-92C2-25804820EDAC}">
                        <c15:formulaRef>
                          <c15:sqref>Sheet1!$H$6:$H$55</c15:sqref>
                        </c15:formulaRef>
                      </c:ext>
                    </c:extLst>
                    <c:numCache>
                      <c:formatCode>_-* #,##0_-;\-* #,##0_-;_-* "-"??_-;_-@_-</c:formatCode>
                      <c:ptCount val="50"/>
                      <c:pt idx="0">
                        <c:v>0</c:v>
                      </c:pt>
                      <c:pt idx="1">
                        <c:v>0</c:v>
                      </c:pt>
                      <c:pt idx="2">
                        <c:v>0</c:v>
                      </c:pt>
                      <c:pt idx="3">
                        <c:v>0</c:v>
                      </c:pt>
                      <c:pt idx="4">
                        <c:v>0</c:v>
                      </c:pt>
                      <c:pt idx="5">
                        <c:v>0</c:v>
                      </c:pt>
                      <c:pt idx="6">
                        <c:v>4.5474735088646412E-12</c:v>
                      </c:pt>
                      <c:pt idx="7">
                        <c:v>5.0022208597511053E-12</c:v>
                      </c:pt>
                      <c:pt idx="8">
                        <c:v>-7.673861546209082E-12</c:v>
                      </c:pt>
                      <c:pt idx="9">
                        <c:v>-3328.7373214220861</c:v>
                      </c:pt>
                      <c:pt idx="10">
                        <c:v>-2321.3480869631912</c:v>
                      </c:pt>
                      <c:pt idx="11">
                        <c:v>-1843.1062789901539</c:v>
                      </c:pt>
                      <c:pt idx="12">
                        <c:v>-599.18490344113479</c:v>
                      </c:pt>
                      <c:pt idx="13">
                        <c:v>9.0834055294544669</c:v>
                      </c:pt>
                      <c:pt idx="14">
                        <c:v>841.35567307101928</c:v>
                      </c:pt>
                      <c:pt idx="15">
                        <c:v>1220.6964329274565</c:v>
                      </c:pt>
                      <c:pt idx="16">
                        <c:v>2053.7087113306993</c:v>
                      </c:pt>
                      <c:pt idx="17">
                        <c:v>3171.4868997921526</c:v>
                      </c:pt>
                      <c:pt idx="18">
                        <c:v>3314.0045345443073</c:v>
                      </c:pt>
                      <c:pt idx="19">
                        <c:v>5615.8452949354814</c:v>
                      </c:pt>
                      <c:pt idx="20">
                        <c:v>4183.1845824545999</c:v>
                      </c:pt>
                      <c:pt idx="21">
                        <c:v>7407.543223417113</c:v>
                      </c:pt>
                      <c:pt idx="22">
                        <c:v>7042.5824168615745</c:v>
                      </c:pt>
                      <c:pt idx="23">
                        <c:v>7531.7629725477764</c:v>
                      </c:pt>
                      <c:pt idx="24">
                        <c:v>6598.7910971205874</c:v>
                      </c:pt>
                      <c:pt idx="25">
                        <c:v>7312.9313003644002</c:v>
                      </c:pt>
                      <c:pt idx="26">
                        <c:v>7816.5951453999132</c:v>
                      </c:pt>
                      <c:pt idx="27">
                        <c:v>10496.844824962947</c:v>
                      </c:pt>
                      <c:pt idx="28">
                        <c:v>12026.332158704758</c:v>
                      </c:pt>
                      <c:pt idx="29">
                        <c:v>1680.8212021672261</c:v>
                      </c:pt>
                      <c:pt idx="30">
                        <c:v>2161.2950117019409</c:v>
                      </c:pt>
                      <c:pt idx="31">
                        <c:v>2333.0047480566245</c:v>
                      </c:pt>
                      <c:pt idx="32">
                        <c:v>3201.614408697922</c:v>
                      </c:pt>
                      <c:pt idx="33">
                        <c:v>1903.7105247306226</c:v>
                      </c:pt>
                      <c:pt idx="34">
                        <c:v>2586.4155835446491</c:v>
                      </c:pt>
                      <c:pt idx="35">
                        <c:v>1445.1496476953589</c:v>
                      </c:pt>
                      <c:pt idx="36">
                        <c:v>5296.6161235391846</c:v>
                      </c:pt>
                      <c:pt idx="37">
                        <c:v>5041.706278794004</c:v>
                      </c:pt>
                      <c:pt idx="38">
                        <c:v>8114.2419154674135</c:v>
                      </c:pt>
                      <c:pt idx="39">
                        <c:v>7687.1066296319923</c:v>
                      </c:pt>
                      <c:pt idx="40">
                        <c:v>5914.2302650915299</c:v>
                      </c:pt>
                      <c:pt idx="41">
                        <c:v>6933.5781209790885</c:v>
                      </c:pt>
                      <c:pt idx="42">
                        <c:v>6009.7577570005697</c:v>
                      </c:pt>
                      <c:pt idx="43">
                        <c:v>5675.0366275849119</c:v>
                      </c:pt>
                      <c:pt idx="44">
                        <c:v>4052.3959444131838</c:v>
                      </c:pt>
                      <c:pt idx="45">
                        <c:v>3325.5778154429167</c:v>
                      </c:pt>
                      <c:pt idx="46">
                        <c:v>2799.8167731238073</c:v>
                      </c:pt>
                      <c:pt idx="47">
                        <c:v>1680.9281875142083</c:v>
                      </c:pt>
                      <c:pt idx="48">
                        <c:v>1149.8861899410956</c:v>
                      </c:pt>
                      <c:pt idx="49">
                        <c:v>533.07423861221798</c:v>
                      </c:pt>
                    </c:numCache>
                  </c:numRef>
                </c:val>
                <c:extLst xmlns:c15="http://schemas.microsoft.com/office/drawing/2012/chart">
                  <c:ext xmlns:c16="http://schemas.microsoft.com/office/drawing/2014/chart" uri="{C3380CC4-5D6E-409C-BE32-E72D297353CC}">
                    <c16:uniqueId val="{00000003-6A33-42C6-931F-CECB5513B0F9}"/>
                  </c:ext>
                </c:extLst>
              </c15:ser>
            </c15:filteredBarSeries>
          </c:ext>
        </c:extLst>
      </c:barChart>
      <c:catAx>
        <c:axId val="228947344"/>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crossAx val="228949008"/>
        <c:crosses val="autoZero"/>
        <c:auto val="1"/>
        <c:lblAlgn val="ctr"/>
        <c:lblOffset val="100"/>
        <c:noMultiLvlLbl val="0"/>
      </c:catAx>
      <c:valAx>
        <c:axId val="228949008"/>
        <c:scaling>
          <c:orientation val="minMax"/>
        </c:scaling>
        <c:delete val="1"/>
        <c:axPos val="l"/>
        <c:numFmt formatCode="_-* #,##0_-;\-* #,##0_-;_-* &quot;-&quot;??_-;_-@_-" sourceLinked="1"/>
        <c:majorTickMark val="none"/>
        <c:minorTickMark val="none"/>
        <c:tickLblPos val="nextTo"/>
        <c:crossAx val="2289473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2"/>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5464165841476796E-2"/>
          <c:y val="2.2201833900086662E-2"/>
          <c:w val="0.92009470380374836"/>
          <c:h val="0.95559633219982665"/>
        </c:manualLayout>
      </c:layout>
      <c:barChart>
        <c:barDir val="col"/>
        <c:grouping val="clustered"/>
        <c:varyColors val="0"/>
        <c:ser>
          <c:idx val="0"/>
          <c:order val="0"/>
          <c:tx>
            <c:v>Liabilities before derivative</c:v>
          </c:tx>
          <c:spPr>
            <a:solidFill>
              <a:schemeClr val="accent1"/>
            </a:solidFill>
            <a:ln>
              <a:noFill/>
            </a:ln>
            <a:effectLst/>
          </c:spPr>
          <c:invertIfNegative val="0"/>
          <c:dPt>
            <c:idx val="3"/>
            <c:invertIfNegative val="0"/>
            <c:bubble3D val="0"/>
            <c:spPr>
              <a:solidFill>
                <a:schemeClr val="accent6"/>
              </a:solidFill>
              <a:ln>
                <a:noFill/>
              </a:ln>
              <a:effectLst/>
            </c:spPr>
            <c:extLst>
              <c:ext xmlns:c16="http://schemas.microsoft.com/office/drawing/2014/chart" uri="{C3380CC4-5D6E-409C-BE32-E72D297353CC}">
                <c16:uniqueId val="{00000002-E5A2-4147-B0E9-3359441A6972}"/>
              </c:ext>
            </c:extLst>
          </c:dPt>
          <c:val>
            <c:numRef>
              <c:f>Sheet1!$E$6:$E$55</c:f>
              <c:numCache>
                <c:formatCode>_-* #,##0_-;\-* #,##0_-;_-* "-"??_-;_-@_-</c:formatCode>
                <c:ptCount val="50"/>
                <c:pt idx="0">
                  <c:v>-11489.406365322031</c:v>
                </c:pt>
                <c:pt idx="1">
                  <c:v>-11452.730429607172</c:v>
                </c:pt>
                <c:pt idx="2">
                  <c:v>-10650.806421259305</c:v>
                </c:pt>
                <c:pt idx="3">
                  <c:v>-6926.7289998149035</c:v>
                </c:pt>
                <c:pt idx="4">
                  <c:v>-5869.4325234929465</c:v>
                </c:pt>
                <c:pt idx="5">
                  <c:v>-4895.4502411404255</c:v>
                </c:pt>
                <c:pt idx="6">
                  <c:v>-3734.4867513130948</c:v>
                </c:pt>
                <c:pt idx="7">
                  <c:v>-1941.1464091898406</c:v>
                </c:pt>
                <c:pt idx="8">
                  <c:v>-422.54339900008057</c:v>
                </c:pt>
                <c:pt idx="9">
                  <c:v>450.42417093878947</c:v>
                </c:pt>
                <c:pt idx="10">
                  <c:v>1457.8134053976844</c:v>
                </c:pt>
                <c:pt idx="11">
                  <c:v>1936.0552133707215</c:v>
                </c:pt>
                <c:pt idx="12">
                  <c:v>3179.9765889197406</c:v>
                </c:pt>
                <c:pt idx="13">
                  <c:v>3788.2448978903299</c:v>
                </c:pt>
                <c:pt idx="14">
                  <c:v>4620.5171654318947</c:v>
                </c:pt>
                <c:pt idx="15">
                  <c:v>4999.8579252883319</c:v>
                </c:pt>
                <c:pt idx="16">
                  <c:v>5832.8702036915747</c:v>
                </c:pt>
                <c:pt idx="17">
                  <c:v>6950.648392153028</c:v>
                </c:pt>
                <c:pt idx="18">
                  <c:v>7093.1660269051827</c:v>
                </c:pt>
                <c:pt idx="19">
                  <c:v>9395.0067872963573</c:v>
                </c:pt>
                <c:pt idx="20">
                  <c:v>7962.3460748154748</c:v>
                </c:pt>
                <c:pt idx="21">
                  <c:v>11186.704715777989</c:v>
                </c:pt>
                <c:pt idx="22">
                  <c:v>10821.74390922245</c:v>
                </c:pt>
                <c:pt idx="23">
                  <c:v>11310.924464908652</c:v>
                </c:pt>
                <c:pt idx="24">
                  <c:v>10377.952589481463</c:v>
                </c:pt>
                <c:pt idx="25">
                  <c:v>11092.092792725276</c:v>
                </c:pt>
                <c:pt idx="26">
                  <c:v>11595.756637760789</c:v>
                </c:pt>
                <c:pt idx="27">
                  <c:v>14276.006317323823</c:v>
                </c:pt>
                <c:pt idx="28">
                  <c:v>15805.493651065633</c:v>
                </c:pt>
                <c:pt idx="29">
                  <c:v>16949.389059850135</c:v>
                </c:pt>
                <c:pt idx="30">
                  <c:v>17393.186933669993</c:v>
                </c:pt>
                <c:pt idx="31">
                  <c:v>16762.972661676806</c:v>
                </c:pt>
                <c:pt idx="32">
                  <c:v>13907.504900873704</c:v>
                </c:pt>
                <c:pt idx="33">
                  <c:v>11552.304540584446</c:v>
                </c:pt>
                <c:pt idx="34">
                  <c:v>11261.027317045955</c:v>
                </c:pt>
                <c:pt idx="35">
                  <c:v>8958.7978913693332</c:v>
                </c:pt>
                <c:pt idx="36">
                  <c:v>11016.924025089906</c:v>
                </c:pt>
                <c:pt idx="37">
                  <c:v>9243.4111701549518</c:v>
                </c:pt>
                <c:pt idx="38">
                  <c:v>8114.2419154674135</c:v>
                </c:pt>
                <c:pt idx="39">
                  <c:v>7687.1066296319923</c:v>
                </c:pt>
                <c:pt idx="40">
                  <c:v>5914.2302650915299</c:v>
                </c:pt>
                <c:pt idx="41">
                  <c:v>6933.5781209790885</c:v>
                </c:pt>
                <c:pt idx="42">
                  <c:v>6009.7577570005697</c:v>
                </c:pt>
                <c:pt idx="43">
                  <c:v>5675.0366275849119</c:v>
                </c:pt>
                <c:pt idx="44">
                  <c:v>4052.3959444131838</c:v>
                </c:pt>
                <c:pt idx="45">
                  <c:v>3325.5778154429167</c:v>
                </c:pt>
                <c:pt idx="46">
                  <c:v>2799.8167731238073</c:v>
                </c:pt>
                <c:pt idx="47">
                  <c:v>1680.9281875142083</c:v>
                </c:pt>
                <c:pt idx="48">
                  <c:v>1149.8861899410956</c:v>
                </c:pt>
                <c:pt idx="49">
                  <c:v>533.07423861221798</c:v>
                </c:pt>
              </c:numCache>
            </c:numRef>
          </c:val>
          <c:extLst>
            <c:ext xmlns:c16="http://schemas.microsoft.com/office/drawing/2014/chart" uri="{C3380CC4-5D6E-409C-BE32-E72D297353CC}">
              <c16:uniqueId val="{00000000-6A33-42C6-931F-CECB5513B0F9}"/>
            </c:ext>
          </c:extLst>
        </c:ser>
        <c:dLbls>
          <c:showLegendKey val="0"/>
          <c:showVal val="0"/>
          <c:showCatName val="0"/>
          <c:showSerName val="0"/>
          <c:showPercent val="0"/>
          <c:showBubbleSize val="0"/>
        </c:dLbls>
        <c:gapWidth val="150"/>
        <c:axId val="228947344"/>
        <c:axId val="228949008"/>
        <c:extLst>
          <c:ext xmlns:c15="http://schemas.microsoft.com/office/drawing/2012/chart" uri="{02D57815-91ED-43cb-92C2-25804820EDAC}">
            <c15:filteredBarSeries>
              <c15:ser>
                <c:idx val="1"/>
                <c:order val="1"/>
                <c:spPr>
                  <a:solidFill>
                    <a:schemeClr val="accent2"/>
                  </a:solidFill>
                  <a:ln>
                    <a:noFill/>
                  </a:ln>
                  <a:effectLst/>
                </c:spPr>
                <c:invertIfNegative val="0"/>
                <c:val>
                  <c:numRef>
                    <c:extLst>
                      <c:ext uri="{02D57815-91ED-43cb-92C2-25804820EDAC}">
                        <c15:formulaRef>
                          <c15:sqref>Sheet1!$F$6:$F$55</c15:sqref>
                        </c15:formulaRef>
                      </c:ext>
                    </c:extLst>
                    <c:numCache>
                      <c:formatCode>_-* #,##0_-;\-* #,##0_-;_-* "-"??_-;_-@_-</c:formatCode>
                      <c:ptCount val="50"/>
                      <c:pt idx="0">
                        <c:v>0</c:v>
                      </c:pt>
                      <c:pt idx="1">
                        <c:v>-12027.200747873274</c:v>
                      </c:pt>
                      <c:pt idx="2">
                        <c:v>-11225.276739525407</c:v>
                      </c:pt>
                      <c:pt idx="3">
                        <c:v>-7501.199318081005</c:v>
                      </c:pt>
                      <c:pt idx="4">
                        <c:v>-6443.902841759048</c:v>
                      </c:pt>
                      <c:pt idx="5">
                        <c:v>-5469.920559406527</c:v>
                      </c:pt>
                      <c:pt idx="6">
                        <c:v>-4308.9570695791963</c:v>
                      </c:pt>
                      <c:pt idx="7">
                        <c:v>-2515.6167274559421</c:v>
                      </c:pt>
                      <c:pt idx="8">
                        <c:v>-997.01371726618208</c:v>
                      </c:pt>
                      <c:pt idx="9">
                        <c:v>-124.0461473273121</c:v>
                      </c:pt>
                      <c:pt idx="10">
                        <c:v>883.34308713158282</c:v>
                      </c:pt>
                      <c:pt idx="11">
                        <c:v>1361.58489510462</c:v>
                      </c:pt>
                      <c:pt idx="12">
                        <c:v>2605.5062706536391</c:v>
                      </c:pt>
                      <c:pt idx="13">
                        <c:v>3213.7745796242284</c:v>
                      </c:pt>
                      <c:pt idx="14">
                        <c:v>4046.0468471657932</c:v>
                      </c:pt>
                      <c:pt idx="15">
                        <c:v>4425.3876070222304</c:v>
                      </c:pt>
                      <c:pt idx="16">
                        <c:v>5258.3998854254733</c:v>
                      </c:pt>
                      <c:pt idx="17">
                        <c:v>6376.1780738869265</c:v>
                      </c:pt>
                      <c:pt idx="18">
                        <c:v>6518.6957086390812</c:v>
                      </c:pt>
                      <c:pt idx="19">
                        <c:v>8820.5364690302558</c:v>
                      </c:pt>
                      <c:pt idx="20">
                        <c:v>7387.8757565493734</c:v>
                      </c:pt>
                      <c:pt idx="21">
                        <c:v>10612.234397511887</c:v>
                      </c:pt>
                      <c:pt idx="22">
                        <c:v>10247.273590956349</c:v>
                      </c:pt>
                      <c:pt idx="23">
                        <c:v>10736.454146642551</c:v>
                      </c:pt>
                      <c:pt idx="24">
                        <c:v>9803.4822712153618</c:v>
                      </c:pt>
                      <c:pt idx="25">
                        <c:v>10517.622474459175</c:v>
                      </c:pt>
                      <c:pt idx="26">
                        <c:v>11021.286319494688</c:v>
                      </c:pt>
                      <c:pt idx="27">
                        <c:v>13701.535999057722</c:v>
                      </c:pt>
                      <c:pt idx="28">
                        <c:v>15231.023332799532</c:v>
                      </c:pt>
                      <c:pt idx="29">
                        <c:v>4885.5123762620024</c:v>
                      </c:pt>
                      <c:pt idx="30">
                        <c:v>17393.186933669993</c:v>
                      </c:pt>
                      <c:pt idx="31">
                        <c:v>16762.972661676806</c:v>
                      </c:pt>
                      <c:pt idx="32">
                        <c:v>13907.504900873704</c:v>
                      </c:pt>
                      <c:pt idx="33">
                        <c:v>11552.304540584446</c:v>
                      </c:pt>
                      <c:pt idx="34">
                        <c:v>11261.027317045955</c:v>
                      </c:pt>
                      <c:pt idx="35">
                        <c:v>8958.7978913693332</c:v>
                      </c:pt>
                      <c:pt idx="36">
                        <c:v>11016.924025089906</c:v>
                      </c:pt>
                      <c:pt idx="37">
                        <c:v>9243.4111701549518</c:v>
                      </c:pt>
                      <c:pt idx="38">
                        <c:v>8114.2419154674135</c:v>
                      </c:pt>
                      <c:pt idx="39">
                        <c:v>7687.1066296319923</c:v>
                      </c:pt>
                      <c:pt idx="40">
                        <c:v>5914.2302650915299</c:v>
                      </c:pt>
                      <c:pt idx="41">
                        <c:v>6933.5781209790885</c:v>
                      </c:pt>
                      <c:pt idx="42">
                        <c:v>6009.7577570005697</c:v>
                      </c:pt>
                      <c:pt idx="43">
                        <c:v>5675.0366275849119</c:v>
                      </c:pt>
                      <c:pt idx="44">
                        <c:v>4052.3959444131838</c:v>
                      </c:pt>
                      <c:pt idx="45">
                        <c:v>3325.5778154429167</c:v>
                      </c:pt>
                      <c:pt idx="46">
                        <c:v>2799.8167731238073</c:v>
                      </c:pt>
                      <c:pt idx="47">
                        <c:v>1680.9281875142083</c:v>
                      </c:pt>
                      <c:pt idx="48">
                        <c:v>1149.8861899410956</c:v>
                      </c:pt>
                      <c:pt idx="49">
                        <c:v>533.07423861221798</c:v>
                      </c:pt>
                    </c:numCache>
                  </c:numRef>
                </c:val>
                <c:extLst>
                  <c:ext xmlns:c16="http://schemas.microsoft.com/office/drawing/2014/chart" uri="{C3380CC4-5D6E-409C-BE32-E72D297353CC}">
                    <c16:uniqueId val="{00000001-6A33-42C6-931F-CECB5513B0F9}"/>
                  </c:ext>
                </c:extLst>
              </c15:ser>
            </c15:filteredBarSeries>
            <c15:filteredBarSeries>
              <c15:ser>
                <c:idx val="2"/>
                <c:order val="2"/>
                <c:spPr>
                  <a:solidFill>
                    <a:schemeClr val="accent3"/>
                  </a:solidFill>
                  <a:ln>
                    <a:noFill/>
                  </a:ln>
                  <a:effectLst/>
                </c:spPr>
                <c:invertIfNegative val="0"/>
                <c:val>
                  <c:numRef>
                    <c:extLst xmlns:c15="http://schemas.microsoft.com/office/drawing/2012/chart">
                      <c:ext xmlns:c15="http://schemas.microsoft.com/office/drawing/2012/chart" uri="{02D57815-91ED-43cb-92C2-25804820EDAC}">
                        <c15:formulaRef>
                          <c15:sqref>Sheet1!$G$6:$G$55</c15:sqref>
                        </c15:formulaRef>
                      </c:ext>
                    </c:extLst>
                    <c:numCache>
                      <c:formatCode>_-* #,##0_-;\-* #,##0_-;_-* "-"??_-;_-@_-</c:formatCode>
                      <c:ptCount val="50"/>
                      <c:pt idx="0">
                        <c:v>0</c:v>
                      </c:pt>
                      <c:pt idx="1">
                        <c:v>0</c:v>
                      </c:pt>
                      <c:pt idx="2">
                        <c:v>-11826.636776919071</c:v>
                      </c:pt>
                      <c:pt idx="3">
                        <c:v>-8102.5593554746683</c:v>
                      </c:pt>
                      <c:pt idx="4">
                        <c:v>-7045.2628791527113</c:v>
                      </c:pt>
                      <c:pt idx="5">
                        <c:v>-6071.2805968001903</c:v>
                      </c:pt>
                      <c:pt idx="6">
                        <c:v>-4910.3171069728596</c:v>
                      </c:pt>
                      <c:pt idx="7">
                        <c:v>-3116.9767648496058</c:v>
                      </c:pt>
                      <c:pt idx="8">
                        <c:v>-1598.3737546598459</c:v>
                      </c:pt>
                      <c:pt idx="9">
                        <c:v>-725.40618472097572</c:v>
                      </c:pt>
                      <c:pt idx="10">
                        <c:v>281.98304973791915</c:v>
                      </c:pt>
                      <c:pt idx="11">
                        <c:v>760.22485771095626</c:v>
                      </c:pt>
                      <c:pt idx="12">
                        <c:v>2004.1462332599754</c:v>
                      </c:pt>
                      <c:pt idx="13">
                        <c:v>2612.4145422305646</c:v>
                      </c:pt>
                      <c:pt idx="14">
                        <c:v>3444.6868097721294</c:v>
                      </c:pt>
                      <c:pt idx="15">
                        <c:v>3824.0275696285667</c:v>
                      </c:pt>
                      <c:pt idx="16">
                        <c:v>4657.039848031809</c:v>
                      </c:pt>
                      <c:pt idx="17">
                        <c:v>5774.8180364932632</c:v>
                      </c:pt>
                      <c:pt idx="18">
                        <c:v>5917.335671245417</c:v>
                      </c:pt>
                      <c:pt idx="19">
                        <c:v>8219.1764316365916</c:v>
                      </c:pt>
                      <c:pt idx="20">
                        <c:v>6786.51571915571</c:v>
                      </c:pt>
                      <c:pt idx="21">
                        <c:v>10010.874360118223</c:v>
                      </c:pt>
                      <c:pt idx="22">
                        <c:v>9645.9135535626847</c:v>
                      </c:pt>
                      <c:pt idx="23">
                        <c:v>10135.094109248887</c:v>
                      </c:pt>
                      <c:pt idx="24">
                        <c:v>9202.1222338216976</c:v>
                      </c:pt>
                      <c:pt idx="25">
                        <c:v>9916.2624370655103</c:v>
                      </c:pt>
                      <c:pt idx="26">
                        <c:v>10419.926282101023</c:v>
                      </c:pt>
                      <c:pt idx="27">
                        <c:v>13100.175961664057</c:v>
                      </c:pt>
                      <c:pt idx="28">
                        <c:v>14629.663295405868</c:v>
                      </c:pt>
                      <c:pt idx="29">
                        <c:v>4284.1523388683381</c:v>
                      </c:pt>
                      <c:pt idx="30">
                        <c:v>4764.6261484030529</c:v>
                      </c:pt>
                      <c:pt idx="31">
                        <c:v>16762.972661676806</c:v>
                      </c:pt>
                      <c:pt idx="32">
                        <c:v>13907.504900873704</c:v>
                      </c:pt>
                      <c:pt idx="33">
                        <c:v>11552.304540584446</c:v>
                      </c:pt>
                      <c:pt idx="34">
                        <c:v>11261.027317045955</c:v>
                      </c:pt>
                      <c:pt idx="35">
                        <c:v>8958.7978913693332</c:v>
                      </c:pt>
                      <c:pt idx="36">
                        <c:v>11016.924025089906</c:v>
                      </c:pt>
                      <c:pt idx="37">
                        <c:v>9243.4111701549518</c:v>
                      </c:pt>
                      <c:pt idx="38">
                        <c:v>8114.2419154674135</c:v>
                      </c:pt>
                      <c:pt idx="39">
                        <c:v>7687.1066296319923</c:v>
                      </c:pt>
                      <c:pt idx="40">
                        <c:v>5914.2302650915299</c:v>
                      </c:pt>
                      <c:pt idx="41">
                        <c:v>6933.5781209790885</c:v>
                      </c:pt>
                      <c:pt idx="42">
                        <c:v>6009.7577570005697</c:v>
                      </c:pt>
                      <c:pt idx="43">
                        <c:v>5675.0366275849119</c:v>
                      </c:pt>
                      <c:pt idx="44">
                        <c:v>4052.3959444131838</c:v>
                      </c:pt>
                      <c:pt idx="45">
                        <c:v>3325.5778154429167</c:v>
                      </c:pt>
                      <c:pt idx="46">
                        <c:v>2799.8167731238073</c:v>
                      </c:pt>
                      <c:pt idx="47">
                        <c:v>1680.9281875142083</c:v>
                      </c:pt>
                      <c:pt idx="48">
                        <c:v>1149.8861899410956</c:v>
                      </c:pt>
                      <c:pt idx="49">
                        <c:v>533.07423861221798</c:v>
                      </c:pt>
                    </c:numCache>
                  </c:numRef>
                </c:val>
                <c:extLst xmlns:c15="http://schemas.microsoft.com/office/drawing/2012/chart">
                  <c:ext xmlns:c16="http://schemas.microsoft.com/office/drawing/2014/chart" uri="{C3380CC4-5D6E-409C-BE32-E72D297353CC}">
                    <c16:uniqueId val="{00000002-6A33-42C6-931F-CECB5513B0F9}"/>
                  </c:ext>
                </c:extLst>
              </c15:ser>
            </c15:filteredBarSeries>
            <c15:filteredBarSeries>
              <c15:ser>
                <c:idx val="3"/>
                <c:order val="3"/>
                <c:tx>
                  <c:v>Liabilities after derivative</c:v>
                </c:tx>
                <c:spPr>
                  <a:solidFill>
                    <a:schemeClr val="accent4"/>
                  </a:solidFill>
                  <a:ln>
                    <a:noFill/>
                  </a:ln>
                  <a:effectLst/>
                </c:spPr>
                <c:invertIfNegative val="0"/>
                <c:val>
                  <c:numRef>
                    <c:extLst xmlns:c15="http://schemas.microsoft.com/office/drawing/2012/chart">
                      <c:ext xmlns:c15="http://schemas.microsoft.com/office/drawing/2012/chart" uri="{02D57815-91ED-43cb-92C2-25804820EDAC}">
                        <c15:formulaRef>
                          <c15:sqref>Sheet1!$H$6:$H$55</c15:sqref>
                        </c15:formulaRef>
                      </c:ext>
                    </c:extLst>
                    <c:numCache>
                      <c:formatCode>_-* #,##0_-;\-* #,##0_-;_-* "-"??_-;_-@_-</c:formatCode>
                      <c:ptCount val="50"/>
                      <c:pt idx="0">
                        <c:v>0</c:v>
                      </c:pt>
                      <c:pt idx="1">
                        <c:v>0</c:v>
                      </c:pt>
                      <c:pt idx="2">
                        <c:v>0</c:v>
                      </c:pt>
                      <c:pt idx="3">
                        <c:v>0</c:v>
                      </c:pt>
                      <c:pt idx="4">
                        <c:v>0</c:v>
                      </c:pt>
                      <c:pt idx="5">
                        <c:v>0</c:v>
                      </c:pt>
                      <c:pt idx="6">
                        <c:v>4.5474735088646412E-12</c:v>
                      </c:pt>
                      <c:pt idx="7">
                        <c:v>5.0022208597511053E-12</c:v>
                      </c:pt>
                      <c:pt idx="8">
                        <c:v>-7.673861546209082E-12</c:v>
                      </c:pt>
                      <c:pt idx="9">
                        <c:v>-3328.7373214220861</c:v>
                      </c:pt>
                      <c:pt idx="10">
                        <c:v>-2321.3480869631912</c:v>
                      </c:pt>
                      <c:pt idx="11">
                        <c:v>-1843.1062789901539</c:v>
                      </c:pt>
                      <c:pt idx="12">
                        <c:v>-599.18490344113479</c:v>
                      </c:pt>
                      <c:pt idx="13">
                        <c:v>9.0834055294544669</c:v>
                      </c:pt>
                      <c:pt idx="14">
                        <c:v>841.35567307101928</c:v>
                      </c:pt>
                      <c:pt idx="15">
                        <c:v>1220.6964329274565</c:v>
                      </c:pt>
                      <c:pt idx="16">
                        <c:v>2053.7087113306993</c:v>
                      </c:pt>
                      <c:pt idx="17">
                        <c:v>3171.4868997921526</c:v>
                      </c:pt>
                      <c:pt idx="18">
                        <c:v>3314.0045345443073</c:v>
                      </c:pt>
                      <c:pt idx="19">
                        <c:v>5615.8452949354814</c:v>
                      </c:pt>
                      <c:pt idx="20">
                        <c:v>4183.1845824545999</c:v>
                      </c:pt>
                      <c:pt idx="21">
                        <c:v>7407.543223417113</c:v>
                      </c:pt>
                      <c:pt idx="22">
                        <c:v>7042.5824168615745</c:v>
                      </c:pt>
                      <c:pt idx="23">
                        <c:v>7531.7629725477764</c:v>
                      </c:pt>
                      <c:pt idx="24">
                        <c:v>6598.7910971205874</c:v>
                      </c:pt>
                      <c:pt idx="25">
                        <c:v>7312.9313003644002</c:v>
                      </c:pt>
                      <c:pt idx="26">
                        <c:v>7816.5951453999132</c:v>
                      </c:pt>
                      <c:pt idx="27">
                        <c:v>10496.844824962947</c:v>
                      </c:pt>
                      <c:pt idx="28">
                        <c:v>12026.332158704758</c:v>
                      </c:pt>
                      <c:pt idx="29">
                        <c:v>1680.8212021672261</c:v>
                      </c:pt>
                      <c:pt idx="30">
                        <c:v>2161.2950117019409</c:v>
                      </c:pt>
                      <c:pt idx="31">
                        <c:v>2333.0047480566245</c:v>
                      </c:pt>
                      <c:pt idx="32">
                        <c:v>3201.614408697922</c:v>
                      </c:pt>
                      <c:pt idx="33">
                        <c:v>1903.7105247306226</c:v>
                      </c:pt>
                      <c:pt idx="34">
                        <c:v>2586.4155835446491</c:v>
                      </c:pt>
                      <c:pt idx="35">
                        <c:v>1445.1496476953589</c:v>
                      </c:pt>
                      <c:pt idx="36">
                        <c:v>5296.6161235391846</c:v>
                      </c:pt>
                      <c:pt idx="37">
                        <c:v>5041.706278794004</c:v>
                      </c:pt>
                      <c:pt idx="38">
                        <c:v>8114.2419154674135</c:v>
                      </c:pt>
                      <c:pt idx="39">
                        <c:v>7687.1066296319923</c:v>
                      </c:pt>
                      <c:pt idx="40">
                        <c:v>5914.2302650915299</c:v>
                      </c:pt>
                      <c:pt idx="41">
                        <c:v>6933.5781209790885</c:v>
                      </c:pt>
                      <c:pt idx="42">
                        <c:v>6009.7577570005697</c:v>
                      </c:pt>
                      <c:pt idx="43">
                        <c:v>5675.0366275849119</c:v>
                      </c:pt>
                      <c:pt idx="44">
                        <c:v>4052.3959444131838</c:v>
                      </c:pt>
                      <c:pt idx="45">
                        <c:v>3325.5778154429167</c:v>
                      </c:pt>
                      <c:pt idx="46">
                        <c:v>2799.8167731238073</c:v>
                      </c:pt>
                      <c:pt idx="47">
                        <c:v>1680.9281875142083</c:v>
                      </c:pt>
                      <c:pt idx="48">
                        <c:v>1149.8861899410956</c:v>
                      </c:pt>
                      <c:pt idx="49">
                        <c:v>533.07423861221798</c:v>
                      </c:pt>
                    </c:numCache>
                  </c:numRef>
                </c:val>
                <c:extLst xmlns:c15="http://schemas.microsoft.com/office/drawing/2012/chart">
                  <c:ext xmlns:c16="http://schemas.microsoft.com/office/drawing/2014/chart" uri="{C3380CC4-5D6E-409C-BE32-E72D297353CC}">
                    <c16:uniqueId val="{00000003-6A33-42C6-931F-CECB5513B0F9}"/>
                  </c:ext>
                </c:extLst>
              </c15:ser>
            </c15:filteredBarSeries>
          </c:ext>
        </c:extLst>
      </c:barChart>
      <c:catAx>
        <c:axId val="228947344"/>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crossAx val="228949008"/>
        <c:crosses val="autoZero"/>
        <c:auto val="1"/>
        <c:lblAlgn val="ctr"/>
        <c:lblOffset val="100"/>
        <c:noMultiLvlLbl val="0"/>
      </c:catAx>
      <c:valAx>
        <c:axId val="228949008"/>
        <c:scaling>
          <c:orientation val="minMax"/>
        </c:scaling>
        <c:delete val="1"/>
        <c:axPos val="l"/>
        <c:numFmt formatCode="_-* #,##0_-;\-* #,##0_-;_-* &quot;-&quot;??_-;_-@_-" sourceLinked="1"/>
        <c:majorTickMark val="none"/>
        <c:minorTickMark val="none"/>
        <c:tickLblPos val="nextTo"/>
        <c:crossAx val="2289473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2"/>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4"/>
            </a:solidFill>
            <a:ln>
              <a:noFill/>
            </a:ln>
            <a:effectLst/>
          </c:spPr>
          <c:invertIfNegative val="0"/>
          <c:val>
            <c:numRef>
              <c:f>Sheet1!$R$9:$R$38</c:f>
              <c:numCache>
                <c:formatCode>_-* #,##0_-;\-* #,##0_-;_-* "-"??_-;_-@_-</c:formatCode>
                <c:ptCount val="30"/>
                <c:pt idx="0">
                  <c:v>8693.8911943206258</c:v>
                </c:pt>
                <c:pt idx="1">
                  <c:v>-434.69455971603128</c:v>
                </c:pt>
                <c:pt idx="2">
                  <c:v>-434.69455971603128</c:v>
                </c:pt>
                <c:pt idx="3">
                  <c:v>-434.69455971603128</c:v>
                </c:pt>
                <c:pt idx="4">
                  <c:v>-434.69455971603128</c:v>
                </c:pt>
                <c:pt idx="5">
                  <c:v>-434.69455971603128</c:v>
                </c:pt>
                <c:pt idx="6">
                  <c:v>-434.69455971603128</c:v>
                </c:pt>
                <c:pt idx="7">
                  <c:v>-434.69455971603128</c:v>
                </c:pt>
                <c:pt idx="8">
                  <c:v>-434.69455971603128</c:v>
                </c:pt>
                <c:pt idx="9">
                  <c:v>-434.69455971603128</c:v>
                </c:pt>
                <c:pt idx="10">
                  <c:v>-434.69455971603128</c:v>
                </c:pt>
                <c:pt idx="11">
                  <c:v>-434.69455971603128</c:v>
                </c:pt>
                <c:pt idx="12">
                  <c:v>-434.69455971603128</c:v>
                </c:pt>
                <c:pt idx="13">
                  <c:v>-434.69455971603128</c:v>
                </c:pt>
                <c:pt idx="14">
                  <c:v>-434.69455971603128</c:v>
                </c:pt>
                <c:pt idx="15">
                  <c:v>-434.69455971603128</c:v>
                </c:pt>
                <c:pt idx="16">
                  <c:v>-434.69455971603128</c:v>
                </c:pt>
                <c:pt idx="17">
                  <c:v>-434.69455971603128</c:v>
                </c:pt>
                <c:pt idx="18">
                  <c:v>-434.69455971603128</c:v>
                </c:pt>
                <c:pt idx="19">
                  <c:v>-434.69455971603128</c:v>
                </c:pt>
                <c:pt idx="20">
                  <c:v>-434.69455971603128</c:v>
                </c:pt>
                <c:pt idx="21">
                  <c:v>-434.69455971603128</c:v>
                </c:pt>
                <c:pt idx="22">
                  <c:v>-434.69455971603128</c:v>
                </c:pt>
                <c:pt idx="23">
                  <c:v>-434.69455971603128</c:v>
                </c:pt>
                <c:pt idx="24">
                  <c:v>-434.69455971603128</c:v>
                </c:pt>
                <c:pt idx="25">
                  <c:v>-434.69455971603128</c:v>
                </c:pt>
                <c:pt idx="26">
                  <c:v>-434.69455971603128</c:v>
                </c:pt>
                <c:pt idx="27">
                  <c:v>-434.69455971603128</c:v>
                </c:pt>
                <c:pt idx="28">
                  <c:v>-434.69455971603128</c:v>
                </c:pt>
                <c:pt idx="29">
                  <c:v>-9128.585754036656</c:v>
                </c:pt>
              </c:numCache>
            </c:numRef>
          </c:val>
          <c:extLst>
            <c:ext xmlns:c16="http://schemas.microsoft.com/office/drawing/2014/chart" uri="{C3380CC4-5D6E-409C-BE32-E72D297353CC}">
              <c16:uniqueId val="{00000000-BD93-403B-88C8-1E2FA69A624F}"/>
            </c:ext>
          </c:extLst>
        </c:ser>
        <c:dLbls>
          <c:showLegendKey val="0"/>
          <c:showVal val="0"/>
          <c:showCatName val="0"/>
          <c:showSerName val="0"/>
          <c:showPercent val="0"/>
          <c:showBubbleSize val="0"/>
        </c:dLbls>
        <c:gapWidth val="219"/>
        <c:overlap val="-27"/>
        <c:axId val="222523296"/>
        <c:axId val="222519136"/>
      </c:barChart>
      <c:catAx>
        <c:axId val="222523296"/>
        <c:scaling>
          <c:orientation val="minMax"/>
        </c:scaling>
        <c:delete val="1"/>
        <c:axPos val="b"/>
        <c:majorTickMark val="none"/>
        <c:minorTickMark val="none"/>
        <c:tickLblPos val="nextTo"/>
        <c:crossAx val="222519136"/>
        <c:crosses val="autoZero"/>
        <c:auto val="1"/>
        <c:lblAlgn val="ctr"/>
        <c:lblOffset val="100"/>
        <c:noMultiLvlLbl val="0"/>
      </c:catAx>
      <c:valAx>
        <c:axId val="222519136"/>
        <c:scaling>
          <c:orientation val="minMax"/>
        </c:scaling>
        <c:delete val="1"/>
        <c:axPos val="l"/>
        <c:numFmt formatCode="_-* #,##0_-;\-* #,##0_-;_-* &quot;-&quot;??_-;_-@_-" sourceLinked="1"/>
        <c:majorTickMark val="none"/>
        <c:minorTickMark val="none"/>
        <c:tickLblPos val="nextTo"/>
        <c:crossAx val="222523296"/>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5464165841476796E-2"/>
          <c:y val="2.2201833900086662E-2"/>
          <c:w val="0.92009470380374836"/>
          <c:h val="0.95559633219982665"/>
        </c:manualLayout>
      </c:layout>
      <c:barChart>
        <c:barDir val="col"/>
        <c:grouping val="clustered"/>
        <c:varyColors val="0"/>
        <c:ser>
          <c:idx val="0"/>
          <c:order val="0"/>
          <c:tx>
            <c:v>Cashflow profile before derivative</c:v>
          </c:tx>
          <c:spPr>
            <a:solidFill>
              <a:schemeClr val="accent1"/>
            </a:solidFill>
            <a:ln>
              <a:noFill/>
            </a:ln>
            <a:effectLst/>
          </c:spPr>
          <c:invertIfNegative val="0"/>
          <c:val>
            <c:numRef>
              <c:f>Sheet1!$E$6:$E$55</c:f>
              <c:numCache>
                <c:formatCode>_-* #,##0_-;\-* #,##0_-;_-* "-"??_-;_-@_-</c:formatCode>
                <c:ptCount val="50"/>
                <c:pt idx="0">
                  <c:v>-11489.406365322031</c:v>
                </c:pt>
                <c:pt idx="1">
                  <c:v>-11452.730429607172</c:v>
                </c:pt>
                <c:pt idx="2">
                  <c:v>-10650.806421259305</c:v>
                </c:pt>
                <c:pt idx="3">
                  <c:v>-6926.7289998149035</c:v>
                </c:pt>
                <c:pt idx="4">
                  <c:v>-5869.4325234929465</c:v>
                </c:pt>
                <c:pt idx="5">
                  <c:v>-4895.4502411404255</c:v>
                </c:pt>
                <c:pt idx="6">
                  <c:v>-3734.4867513130948</c:v>
                </c:pt>
                <c:pt idx="7">
                  <c:v>-1941.1464091898406</c:v>
                </c:pt>
                <c:pt idx="8">
                  <c:v>-422.54339900008057</c:v>
                </c:pt>
                <c:pt idx="9">
                  <c:v>450.42417093878947</c:v>
                </c:pt>
                <c:pt idx="10">
                  <c:v>1457.8134053976844</c:v>
                </c:pt>
                <c:pt idx="11">
                  <c:v>1936.0552133707215</c:v>
                </c:pt>
                <c:pt idx="12">
                  <c:v>3179.9765889197406</c:v>
                </c:pt>
                <c:pt idx="13">
                  <c:v>3788.2448978903299</c:v>
                </c:pt>
                <c:pt idx="14">
                  <c:v>4620.5171654318947</c:v>
                </c:pt>
                <c:pt idx="15">
                  <c:v>4999.8579252883319</c:v>
                </c:pt>
                <c:pt idx="16">
                  <c:v>5832.8702036915747</c:v>
                </c:pt>
                <c:pt idx="17">
                  <c:v>6950.648392153028</c:v>
                </c:pt>
                <c:pt idx="18">
                  <c:v>7093.1660269051827</c:v>
                </c:pt>
                <c:pt idx="19">
                  <c:v>9395.0067872963573</c:v>
                </c:pt>
                <c:pt idx="20">
                  <c:v>7962.3460748154748</c:v>
                </c:pt>
                <c:pt idx="21">
                  <c:v>11186.704715777989</c:v>
                </c:pt>
                <c:pt idx="22">
                  <c:v>10821.74390922245</c:v>
                </c:pt>
                <c:pt idx="23">
                  <c:v>11310.924464908652</c:v>
                </c:pt>
                <c:pt idx="24">
                  <c:v>10377.952589481463</c:v>
                </c:pt>
                <c:pt idx="25">
                  <c:v>11092.092792725276</c:v>
                </c:pt>
                <c:pt idx="26">
                  <c:v>11595.756637760789</c:v>
                </c:pt>
                <c:pt idx="27">
                  <c:v>14276.006317323823</c:v>
                </c:pt>
                <c:pt idx="28">
                  <c:v>15805.493651065633</c:v>
                </c:pt>
                <c:pt idx="29">
                  <c:v>16949.389059850135</c:v>
                </c:pt>
                <c:pt idx="30">
                  <c:v>17393.186933669993</c:v>
                </c:pt>
                <c:pt idx="31">
                  <c:v>16762.972661676806</c:v>
                </c:pt>
                <c:pt idx="32">
                  <c:v>13907.504900873704</c:v>
                </c:pt>
                <c:pt idx="33">
                  <c:v>11552.304540584446</c:v>
                </c:pt>
                <c:pt idx="34">
                  <c:v>11261.027317045955</c:v>
                </c:pt>
                <c:pt idx="35">
                  <c:v>8958.7978913693332</c:v>
                </c:pt>
                <c:pt idx="36">
                  <c:v>11016.924025089906</c:v>
                </c:pt>
                <c:pt idx="37">
                  <c:v>9243.4111701549518</c:v>
                </c:pt>
                <c:pt idx="38">
                  <c:v>8114.2419154674135</c:v>
                </c:pt>
                <c:pt idx="39">
                  <c:v>7687.1066296319923</c:v>
                </c:pt>
                <c:pt idx="40">
                  <c:v>5914.2302650915299</c:v>
                </c:pt>
                <c:pt idx="41">
                  <c:v>6933.5781209790885</c:v>
                </c:pt>
                <c:pt idx="42">
                  <c:v>6009.7577570005697</c:v>
                </c:pt>
                <c:pt idx="43">
                  <c:v>5675.0366275849119</c:v>
                </c:pt>
                <c:pt idx="44">
                  <c:v>4052.3959444131838</c:v>
                </c:pt>
                <c:pt idx="45">
                  <c:v>3325.5778154429167</c:v>
                </c:pt>
                <c:pt idx="46">
                  <c:v>2799.8167731238073</c:v>
                </c:pt>
                <c:pt idx="47">
                  <c:v>1680.9281875142083</c:v>
                </c:pt>
                <c:pt idx="48">
                  <c:v>1149.8861899410956</c:v>
                </c:pt>
                <c:pt idx="49">
                  <c:v>533.07423861221798</c:v>
                </c:pt>
              </c:numCache>
            </c:numRef>
          </c:val>
          <c:extLst>
            <c:ext xmlns:c16="http://schemas.microsoft.com/office/drawing/2014/chart" uri="{C3380CC4-5D6E-409C-BE32-E72D297353CC}">
              <c16:uniqueId val="{00000000-F205-4698-B548-7AD4D828AD8A}"/>
            </c:ext>
          </c:extLst>
        </c:ser>
        <c:ser>
          <c:idx val="3"/>
          <c:order val="3"/>
          <c:tx>
            <c:v>Cash flow profile after derivative</c:v>
          </c:tx>
          <c:spPr>
            <a:solidFill>
              <a:schemeClr val="accent4"/>
            </a:solidFill>
            <a:ln>
              <a:noFill/>
            </a:ln>
            <a:effectLst/>
          </c:spPr>
          <c:invertIfNegative val="0"/>
          <c:val>
            <c:numRef>
              <c:f>Sheet1!$H$6:$H$55</c:f>
              <c:numCache>
                <c:formatCode>_-* #,##0_-;\-* #,##0_-;_-* "-"??_-;_-@_-</c:formatCode>
                <c:ptCount val="50"/>
                <c:pt idx="0">
                  <c:v>0</c:v>
                </c:pt>
                <c:pt idx="1">
                  <c:v>0</c:v>
                </c:pt>
                <c:pt idx="2">
                  <c:v>0</c:v>
                </c:pt>
                <c:pt idx="3">
                  <c:v>0</c:v>
                </c:pt>
                <c:pt idx="4">
                  <c:v>0</c:v>
                </c:pt>
                <c:pt idx="5">
                  <c:v>0</c:v>
                </c:pt>
                <c:pt idx="6">
                  <c:v>4.5474735088646412E-12</c:v>
                </c:pt>
                <c:pt idx="7">
                  <c:v>5.0022208597511053E-12</c:v>
                </c:pt>
                <c:pt idx="8">
                  <c:v>-7.673861546209082E-12</c:v>
                </c:pt>
                <c:pt idx="9">
                  <c:v>-3328.7373214220861</c:v>
                </c:pt>
                <c:pt idx="10">
                  <c:v>-2321.3480869631912</c:v>
                </c:pt>
                <c:pt idx="11">
                  <c:v>-1843.1062789901539</c:v>
                </c:pt>
                <c:pt idx="12">
                  <c:v>-599.18490344113479</c:v>
                </c:pt>
                <c:pt idx="13">
                  <c:v>9.0834055294544669</c:v>
                </c:pt>
                <c:pt idx="14">
                  <c:v>841.35567307101928</c:v>
                </c:pt>
                <c:pt idx="15">
                  <c:v>1220.6964329274565</c:v>
                </c:pt>
                <c:pt idx="16">
                  <c:v>2053.7087113306993</c:v>
                </c:pt>
                <c:pt idx="17">
                  <c:v>3171.4868997921526</c:v>
                </c:pt>
                <c:pt idx="18">
                  <c:v>3314.0045345443073</c:v>
                </c:pt>
                <c:pt idx="19">
                  <c:v>5615.8452949354814</c:v>
                </c:pt>
                <c:pt idx="20">
                  <c:v>4183.1845824545999</c:v>
                </c:pt>
                <c:pt idx="21">
                  <c:v>7407.543223417113</c:v>
                </c:pt>
                <c:pt idx="22">
                  <c:v>7042.5824168615745</c:v>
                </c:pt>
                <c:pt idx="23">
                  <c:v>7531.7629725477764</c:v>
                </c:pt>
                <c:pt idx="24">
                  <c:v>6598.7910971205874</c:v>
                </c:pt>
                <c:pt idx="25">
                  <c:v>7312.9313003644002</c:v>
                </c:pt>
                <c:pt idx="26">
                  <c:v>7816.5951453999132</c:v>
                </c:pt>
                <c:pt idx="27">
                  <c:v>10496.844824962947</c:v>
                </c:pt>
                <c:pt idx="28">
                  <c:v>12026.332158704758</c:v>
                </c:pt>
                <c:pt idx="29">
                  <c:v>1680.8212021672261</c:v>
                </c:pt>
                <c:pt idx="30">
                  <c:v>2161.2950117019409</c:v>
                </c:pt>
                <c:pt idx="31">
                  <c:v>2333.0047480566245</c:v>
                </c:pt>
                <c:pt idx="32">
                  <c:v>3201.614408697922</c:v>
                </c:pt>
                <c:pt idx="33">
                  <c:v>1903.7105247306226</c:v>
                </c:pt>
                <c:pt idx="34">
                  <c:v>2586.4155835446491</c:v>
                </c:pt>
                <c:pt idx="35">
                  <c:v>1445.1496476953589</c:v>
                </c:pt>
                <c:pt idx="36">
                  <c:v>5296.6161235391846</c:v>
                </c:pt>
                <c:pt idx="37">
                  <c:v>5041.706278794004</c:v>
                </c:pt>
                <c:pt idx="38">
                  <c:v>8114.2419154674135</c:v>
                </c:pt>
                <c:pt idx="39">
                  <c:v>7687.1066296319923</c:v>
                </c:pt>
                <c:pt idx="40">
                  <c:v>5914.2302650915299</c:v>
                </c:pt>
                <c:pt idx="41">
                  <c:v>6933.5781209790885</c:v>
                </c:pt>
                <c:pt idx="42">
                  <c:v>6009.7577570005697</c:v>
                </c:pt>
                <c:pt idx="43">
                  <c:v>5675.0366275849119</c:v>
                </c:pt>
                <c:pt idx="44">
                  <c:v>4052.3959444131838</c:v>
                </c:pt>
                <c:pt idx="45">
                  <c:v>3325.5778154429167</c:v>
                </c:pt>
                <c:pt idx="46">
                  <c:v>2799.8167731238073</c:v>
                </c:pt>
                <c:pt idx="47">
                  <c:v>1680.9281875142083</c:v>
                </c:pt>
                <c:pt idx="48">
                  <c:v>1149.8861899410956</c:v>
                </c:pt>
                <c:pt idx="49">
                  <c:v>533.07423861221798</c:v>
                </c:pt>
              </c:numCache>
            </c:numRef>
          </c:val>
          <c:extLst>
            <c:ext xmlns:c16="http://schemas.microsoft.com/office/drawing/2014/chart" uri="{C3380CC4-5D6E-409C-BE32-E72D297353CC}">
              <c16:uniqueId val="{00000001-F205-4698-B548-7AD4D828AD8A}"/>
            </c:ext>
          </c:extLst>
        </c:ser>
        <c:dLbls>
          <c:showLegendKey val="0"/>
          <c:showVal val="0"/>
          <c:showCatName val="0"/>
          <c:showSerName val="0"/>
          <c:showPercent val="0"/>
          <c:showBubbleSize val="0"/>
        </c:dLbls>
        <c:gapWidth val="150"/>
        <c:axId val="228947344"/>
        <c:axId val="228949008"/>
        <c:extLst>
          <c:ext xmlns:c15="http://schemas.microsoft.com/office/drawing/2012/chart" uri="{02D57815-91ED-43cb-92C2-25804820EDAC}">
            <c15:filteredBarSeries>
              <c15:ser>
                <c:idx val="1"/>
                <c:order val="1"/>
                <c:spPr>
                  <a:solidFill>
                    <a:schemeClr val="accent2"/>
                  </a:solidFill>
                  <a:ln>
                    <a:noFill/>
                  </a:ln>
                  <a:effectLst/>
                </c:spPr>
                <c:invertIfNegative val="0"/>
                <c:val>
                  <c:numRef>
                    <c:extLst>
                      <c:ext uri="{02D57815-91ED-43cb-92C2-25804820EDAC}">
                        <c15:formulaRef>
                          <c15:sqref>Sheet1!$F$6:$F$55</c15:sqref>
                        </c15:formulaRef>
                      </c:ext>
                    </c:extLst>
                    <c:numCache>
                      <c:formatCode>_-* #,##0_-;\-* #,##0_-;_-* "-"??_-;_-@_-</c:formatCode>
                      <c:ptCount val="50"/>
                      <c:pt idx="0">
                        <c:v>0</c:v>
                      </c:pt>
                      <c:pt idx="1">
                        <c:v>-12027.200747873274</c:v>
                      </c:pt>
                      <c:pt idx="2">
                        <c:v>-11225.276739525407</c:v>
                      </c:pt>
                      <c:pt idx="3">
                        <c:v>-7501.199318081005</c:v>
                      </c:pt>
                      <c:pt idx="4">
                        <c:v>-6443.902841759048</c:v>
                      </c:pt>
                      <c:pt idx="5">
                        <c:v>-5469.920559406527</c:v>
                      </c:pt>
                      <c:pt idx="6">
                        <c:v>-4308.9570695791963</c:v>
                      </c:pt>
                      <c:pt idx="7">
                        <c:v>-2515.6167274559421</c:v>
                      </c:pt>
                      <c:pt idx="8">
                        <c:v>-997.01371726618208</c:v>
                      </c:pt>
                      <c:pt idx="9">
                        <c:v>-124.0461473273121</c:v>
                      </c:pt>
                      <c:pt idx="10">
                        <c:v>883.34308713158282</c:v>
                      </c:pt>
                      <c:pt idx="11">
                        <c:v>1361.58489510462</c:v>
                      </c:pt>
                      <c:pt idx="12">
                        <c:v>2605.5062706536391</c:v>
                      </c:pt>
                      <c:pt idx="13">
                        <c:v>3213.7745796242284</c:v>
                      </c:pt>
                      <c:pt idx="14">
                        <c:v>4046.0468471657932</c:v>
                      </c:pt>
                      <c:pt idx="15">
                        <c:v>4425.3876070222304</c:v>
                      </c:pt>
                      <c:pt idx="16">
                        <c:v>5258.3998854254733</c:v>
                      </c:pt>
                      <c:pt idx="17">
                        <c:v>6376.1780738869265</c:v>
                      </c:pt>
                      <c:pt idx="18">
                        <c:v>6518.6957086390812</c:v>
                      </c:pt>
                      <c:pt idx="19">
                        <c:v>8820.5364690302558</c:v>
                      </c:pt>
                      <c:pt idx="20">
                        <c:v>7387.8757565493734</c:v>
                      </c:pt>
                      <c:pt idx="21">
                        <c:v>10612.234397511887</c:v>
                      </c:pt>
                      <c:pt idx="22">
                        <c:v>10247.273590956349</c:v>
                      </c:pt>
                      <c:pt idx="23">
                        <c:v>10736.454146642551</c:v>
                      </c:pt>
                      <c:pt idx="24">
                        <c:v>9803.4822712153618</c:v>
                      </c:pt>
                      <c:pt idx="25">
                        <c:v>10517.622474459175</c:v>
                      </c:pt>
                      <c:pt idx="26">
                        <c:v>11021.286319494688</c:v>
                      </c:pt>
                      <c:pt idx="27">
                        <c:v>13701.535999057722</c:v>
                      </c:pt>
                      <c:pt idx="28">
                        <c:v>15231.023332799532</c:v>
                      </c:pt>
                      <c:pt idx="29">
                        <c:v>4885.5123762620024</c:v>
                      </c:pt>
                      <c:pt idx="30">
                        <c:v>17393.186933669993</c:v>
                      </c:pt>
                      <c:pt idx="31">
                        <c:v>16762.972661676806</c:v>
                      </c:pt>
                      <c:pt idx="32">
                        <c:v>13907.504900873704</c:v>
                      </c:pt>
                      <c:pt idx="33">
                        <c:v>11552.304540584446</c:v>
                      </c:pt>
                      <c:pt idx="34">
                        <c:v>11261.027317045955</c:v>
                      </c:pt>
                      <c:pt idx="35">
                        <c:v>8958.7978913693332</c:v>
                      </c:pt>
                      <c:pt idx="36">
                        <c:v>11016.924025089906</c:v>
                      </c:pt>
                      <c:pt idx="37">
                        <c:v>9243.4111701549518</c:v>
                      </c:pt>
                      <c:pt idx="38">
                        <c:v>8114.2419154674135</c:v>
                      </c:pt>
                      <c:pt idx="39">
                        <c:v>7687.1066296319923</c:v>
                      </c:pt>
                      <c:pt idx="40">
                        <c:v>5914.2302650915299</c:v>
                      </c:pt>
                      <c:pt idx="41">
                        <c:v>6933.5781209790885</c:v>
                      </c:pt>
                      <c:pt idx="42">
                        <c:v>6009.7577570005697</c:v>
                      </c:pt>
                      <c:pt idx="43">
                        <c:v>5675.0366275849119</c:v>
                      </c:pt>
                      <c:pt idx="44">
                        <c:v>4052.3959444131838</c:v>
                      </c:pt>
                      <c:pt idx="45">
                        <c:v>3325.5778154429167</c:v>
                      </c:pt>
                      <c:pt idx="46">
                        <c:v>2799.8167731238073</c:v>
                      </c:pt>
                      <c:pt idx="47">
                        <c:v>1680.9281875142083</c:v>
                      </c:pt>
                      <c:pt idx="48">
                        <c:v>1149.8861899410956</c:v>
                      </c:pt>
                      <c:pt idx="49">
                        <c:v>533.07423861221798</c:v>
                      </c:pt>
                    </c:numCache>
                  </c:numRef>
                </c:val>
                <c:extLst>
                  <c:ext xmlns:c16="http://schemas.microsoft.com/office/drawing/2014/chart" uri="{C3380CC4-5D6E-409C-BE32-E72D297353CC}">
                    <c16:uniqueId val="{00000002-F205-4698-B548-7AD4D828AD8A}"/>
                  </c:ext>
                </c:extLst>
              </c15:ser>
            </c15:filteredBarSeries>
            <c15:filteredBarSeries>
              <c15:ser>
                <c:idx val="2"/>
                <c:order val="2"/>
                <c:spPr>
                  <a:solidFill>
                    <a:schemeClr val="accent3"/>
                  </a:solidFill>
                  <a:ln>
                    <a:noFill/>
                  </a:ln>
                  <a:effectLst/>
                </c:spPr>
                <c:invertIfNegative val="0"/>
                <c:val>
                  <c:numRef>
                    <c:extLst xmlns:c15="http://schemas.microsoft.com/office/drawing/2012/chart">
                      <c:ext xmlns:c15="http://schemas.microsoft.com/office/drawing/2012/chart" uri="{02D57815-91ED-43cb-92C2-25804820EDAC}">
                        <c15:formulaRef>
                          <c15:sqref>Sheet1!$G$6:$G$55</c15:sqref>
                        </c15:formulaRef>
                      </c:ext>
                    </c:extLst>
                    <c:numCache>
                      <c:formatCode>_-* #,##0_-;\-* #,##0_-;_-* "-"??_-;_-@_-</c:formatCode>
                      <c:ptCount val="50"/>
                      <c:pt idx="0">
                        <c:v>0</c:v>
                      </c:pt>
                      <c:pt idx="1">
                        <c:v>0</c:v>
                      </c:pt>
                      <c:pt idx="2">
                        <c:v>-11826.636776919071</c:v>
                      </c:pt>
                      <c:pt idx="3">
                        <c:v>-8102.5593554746683</c:v>
                      </c:pt>
                      <c:pt idx="4">
                        <c:v>-7045.2628791527113</c:v>
                      </c:pt>
                      <c:pt idx="5">
                        <c:v>-6071.2805968001903</c:v>
                      </c:pt>
                      <c:pt idx="6">
                        <c:v>-4910.3171069728596</c:v>
                      </c:pt>
                      <c:pt idx="7">
                        <c:v>-3116.9767648496058</c:v>
                      </c:pt>
                      <c:pt idx="8">
                        <c:v>-1598.3737546598459</c:v>
                      </c:pt>
                      <c:pt idx="9">
                        <c:v>-725.40618472097572</c:v>
                      </c:pt>
                      <c:pt idx="10">
                        <c:v>281.98304973791915</c:v>
                      </c:pt>
                      <c:pt idx="11">
                        <c:v>760.22485771095626</c:v>
                      </c:pt>
                      <c:pt idx="12">
                        <c:v>2004.1462332599754</c:v>
                      </c:pt>
                      <c:pt idx="13">
                        <c:v>2612.4145422305646</c:v>
                      </c:pt>
                      <c:pt idx="14">
                        <c:v>3444.6868097721294</c:v>
                      </c:pt>
                      <c:pt idx="15">
                        <c:v>3824.0275696285667</c:v>
                      </c:pt>
                      <c:pt idx="16">
                        <c:v>4657.039848031809</c:v>
                      </c:pt>
                      <c:pt idx="17">
                        <c:v>5774.8180364932632</c:v>
                      </c:pt>
                      <c:pt idx="18">
                        <c:v>5917.335671245417</c:v>
                      </c:pt>
                      <c:pt idx="19">
                        <c:v>8219.1764316365916</c:v>
                      </c:pt>
                      <c:pt idx="20">
                        <c:v>6786.51571915571</c:v>
                      </c:pt>
                      <c:pt idx="21">
                        <c:v>10010.874360118223</c:v>
                      </c:pt>
                      <c:pt idx="22">
                        <c:v>9645.9135535626847</c:v>
                      </c:pt>
                      <c:pt idx="23">
                        <c:v>10135.094109248887</c:v>
                      </c:pt>
                      <c:pt idx="24">
                        <c:v>9202.1222338216976</c:v>
                      </c:pt>
                      <c:pt idx="25">
                        <c:v>9916.2624370655103</c:v>
                      </c:pt>
                      <c:pt idx="26">
                        <c:v>10419.926282101023</c:v>
                      </c:pt>
                      <c:pt idx="27">
                        <c:v>13100.175961664057</c:v>
                      </c:pt>
                      <c:pt idx="28">
                        <c:v>14629.663295405868</c:v>
                      </c:pt>
                      <c:pt idx="29">
                        <c:v>4284.1523388683381</c:v>
                      </c:pt>
                      <c:pt idx="30">
                        <c:v>4764.6261484030529</c:v>
                      </c:pt>
                      <c:pt idx="31">
                        <c:v>16762.972661676806</c:v>
                      </c:pt>
                      <c:pt idx="32">
                        <c:v>13907.504900873704</c:v>
                      </c:pt>
                      <c:pt idx="33">
                        <c:v>11552.304540584446</c:v>
                      </c:pt>
                      <c:pt idx="34">
                        <c:v>11261.027317045955</c:v>
                      </c:pt>
                      <c:pt idx="35">
                        <c:v>8958.7978913693332</c:v>
                      </c:pt>
                      <c:pt idx="36">
                        <c:v>11016.924025089906</c:v>
                      </c:pt>
                      <c:pt idx="37">
                        <c:v>9243.4111701549518</c:v>
                      </c:pt>
                      <c:pt idx="38">
                        <c:v>8114.2419154674135</c:v>
                      </c:pt>
                      <c:pt idx="39">
                        <c:v>7687.1066296319923</c:v>
                      </c:pt>
                      <c:pt idx="40">
                        <c:v>5914.2302650915299</c:v>
                      </c:pt>
                      <c:pt idx="41">
                        <c:v>6933.5781209790885</c:v>
                      </c:pt>
                      <c:pt idx="42">
                        <c:v>6009.7577570005697</c:v>
                      </c:pt>
                      <c:pt idx="43">
                        <c:v>5675.0366275849119</c:v>
                      </c:pt>
                      <c:pt idx="44">
                        <c:v>4052.3959444131838</c:v>
                      </c:pt>
                      <c:pt idx="45">
                        <c:v>3325.5778154429167</c:v>
                      </c:pt>
                      <c:pt idx="46">
                        <c:v>2799.8167731238073</c:v>
                      </c:pt>
                      <c:pt idx="47">
                        <c:v>1680.9281875142083</c:v>
                      </c:pt>
                      <c:pt idx="48">
                        <c:v>1149.8861899410956</c:v>
                      </c:pt>
                      <c:pt idx="49">
                        <c:v>533.07423861221798</c:v>
                      </c:pt>
                    </c:numCache>
                  </c:numRef>
                </c:val>
                <c:extLst xmlns:c15="http://schemas.microsoft.com/office/drawing/2012/chart">
                  <c:ext xmlns:c16="http://schemas.microsoft.com/office/drawing/2014/chart" uri="{C3380CC4-5D6E-409C-BE32-E72D297353CC}">
                    <c16:uniqueId val="{00000003-F205-4698-B548-7AD4D828AD8A}"/>
                  </c:ext>
                </c:extLst>
              </c15:ser>
            </c15:filteredBarSeries>
          </c:ext>
        </c:extLst>
      </c:barChart>
      <c:catAx>
        <c:axId val="228947344"/>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crossAx val="228949008"/>
        <c:crosses val="autoZero"/>
        <c:auto val="1"/>
        <c:lblAlgn val="ctr"/>
        <c:lblOffset val="100"/>
        <c:noMultiLvlLbl val="0"/>
      </c:catAx>
      <c:valAx>
        <c:axId val="228949008"/>
        <c:scaling>
          <c:orientation val="minMax"/>
        </c:scaling>
        <c:delete val="1"/>
        <c:axPos val="l"/>
        <c:numFmt formatCode="_-* #,##0_-;\-* #,##0_-;_-* &quot;-&quot;??_-;_-@_-" sourceLinked="1"/>
        <c:majorTickMark val="none"/>
        <c:minorTickMark val="none"/>
        <c:tickLblPos val="nextTo"/>
        <c:crossAx val="228947344"/>
        <c:crosses val="autoZero"/>
        <c:crossBetween val="between"/>
      </c:valAx>
      <c:spPr>
        <a:noFill/>
        <a:ln>
          <a:noFill/>
        </a:ln>
        <a:effectLst/>
      </c:spPr>
    </c:plotArea>
    <c:legend>
      <c:legendPos val="r"/>
      <c:layout>
        <c:manualLayout>
          <c:xMode val="edge"/>
          <c:yMode val="edge"/>
          <c:x val="5.8573017254277299E-2"/>
          <c:y val="0.17933455843381238"/>
          <c:w val="0.3156727311102307"/>
          <c:h val="0.24525867759243369"/>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2"/>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a:p>
        </p:txBody>
      </p:sp>
      <p:sp>
        <p:nvSpPr>
          <p:cNvPr id="3" name="Date Placeholder 2"/>
          <p:cNvSpPr>
            <a:spLocks noGrp="1"/>
          </p:cNvSpPr>
          <p:nvPr>
            <p:ph type="dt" sz="quarter" idx="1"/>
          </p:nvPr>
        </p:nvSpPr>
        <p:spPr>
          <a:xfrm>
            <a:off x="3936768" y="0"/>
            <a:ext cx="3011699" cy="461804"/>
          </a:xfrm>
          <a:prstGeom prst="rect">
            <a:avLst/>
          </a:prstGeom>
        </p:spPr>
        <p:txBody>
          <a:bodyPr vert="horz" lIns="92492" tIns="46246" rIns="92492" bIns="46246" rtlCol="0"/>
          <a:lstStyle>
            <a:lvl1pPr algn="r">
              <a:defRPr sz="1200"/>
            </a:lvl1pPr>
          </a:lstStyle>
          <a:p>
            <a:fld id="{3CA61830-C416-483F-955E-54203C65B711}" type="datetimeFigureOut">
              <a:rPr lang="en-US"/>
              <a:t>11/17/2021</a:t>
            </a:fld>
            <a:endParaRPr/>
          </a:p>
        </p:txBody>
      </p:sp>
      <p:sp>
        <p:nvSpPr>
          <p:cNvPr id="4" name="Footer Placeholder 3"/>
          <p:cNvSpPr>
            <a:spLocks noGrp="1"/>
          </p:cNvSpPr>
          <p:nvPr>
            <p:ph type="ftr" sz="quarter" idx="2"/>
          </p:nvPr>
        </p:nvSpPr>
        <p:spPr>
          <a:xfrm>
            <a:off x="0" y="8772668"/>
            <a:ext cx="3011699" cy="461804"/>
          </a:xfrm>
          <a:prstGeom prst="rect">
            <a:avLst/>
          </a:prstGeom>
        </p:spPr>
        <p:txBody>
          <a:bodyPr vert="horz" lIns="92492" tIns="46246" rIns="92492" bIns="46246" rtlCol="0" anchor="b"/>
          <a:lstStyle>
            <a:lvl1pPr algn="l">
              <a:defRPr sz="1200"/>
            </a:lvl1pPr>
          </a:lstStyle>
          <a:p>
            <a:endParaRPr/>
          </a:p>
        </p:txBody>
      </p:sp>
      <p:sp>
        <p:nvSpPr>
          <p:cNvPr id="5" name="Slide Number Placeholder 4"/>
          <p:cNvSpPr>
            <a:spLocks noGrp="1"/>
          </p:cNvSpPr>
          <p:nvPr>
            <p:ph type="sldNum" sz="quarter" idx="3"/>
          </p:nvPr>
        </p:nvSpPr>
        <p:spPr>
          <a:xfrm>
            <a:off x="3936768" y="8772668"/>
            <a:ext cx="3011699" cy="461804"/>
          </a:xfrm>
          <a:prstGeom prst="rect">
            <a:avLst/>
          </a:prstGeom>
        </p:spPr>
        <p:txBody>
          <a:bodyPr vert="horz" lIns="92492" tIns="46246" rIns="92492" bIns="46246" rtlCol="0" anchor="b"/>
          <a:lstStyle>
            <a:lvl1pPr algn="r">
              <a:defRPr sz="1200"/>
            </a:lvl1pPr>
          </a:lstStyle>
          <a:p>
            <a:fld id="{CEF31B20-3646-4475-8BC4-560CAF715D08}" type="slidenum">
              <a:rPr/>
              <a:t>‹#›</a:t>
            </a:fld>
            <a:endParaRPr/>
          </a:p>
        </p:txBody>
      </p:sp>
    </p:spTree>
    <p:extLst>
      <p:ext uri="{BB962C8B-B14F-4D97-AF65-F5344CB8AC3E}">
        <p14:creationId xmlns:p14="http://schemas.microsoft.com/office/powerpoint/2010/main" val="3829244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4"/>
          </p:nvPr>
        </p:nvSpPr>
        <p:spPr>
          <a:xfrm>
            <a:off x="386115" y="8774272"/>
            <a:ext cx="4942276" cy="229299"/>
          </a:xfrm>
          <a:prstGeom prst="rect">
            <a:avLst/>
          </a:prstGeom>
        </p:spPr>
        <p:txBody>
          <a:bodyPr vert="horz" lIns="0" tIns="0" rIns="0" bIns="0" rtlCol="0" anchor="ctr"/>
          <a:lstStyle>
            <a:lvl1pPr algn="l">
              <a:defRPr sz="1000"/>
            </a:lvl1pPr>
          </a:lstStyle>
          <a:p>
            <a:endParaRPr/>
          </a:p>
        </p:txBody>
      </p:sp>
      <p:sp>
        <p:nvSpPr>
          <p:cNvPr id="2" name="Slide Image Placeholder 1"/>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3" name="Notes Placeholder 2"/>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7"/>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D298ABE7-2E59-B840-A11E-3AE96583F77F}" type="slidenum">
              <a:rPr lang="en-US" smtClean="0"/>
              <a:t>‹#›</a:t>
            </a:fld>
            <a:endParaRPr lang="en-US"/>
          </a:p>
        </p:txBody>
      </p:sp>
    </p:spTree>
    <p:extLst>
      <p:ext uri="{BB962C8B-B14F-4D97-AF65-F5344CB8AC3E}">
        <p14:creationId xmlns:p14="http://schemas.microsoft.com/office/powerpoint/2010/main" val="48636397"/>
      </p:ext>
    </p:extLst>
  </p:cSld>
  <p:clrMap bg1="lt1" tx1="dk1" bg2="lt2" tx2="dk2" accent1="accent1" accent2="accent2" accent3="accent3" accent4="accent4" accent5="accent5" accent6="accent6" hlink="hlink" folHlink="folHlink"/>
  <p:notesStyle>
    <a:lvl1pPr marL="45719" indent="-36575" algn="l" defTabSz="914377" rtl="0" eaLnBrk="1" latinLnBrk="0" hangingPunct="1">
      <a:spcBef>
        <a:spcPts val="600"/>
      </a:spcBef>
      <a:buSzPct val="25000"/>
      <a:buFont typeface="Arial" panose="020B0604020202020204" pitchFamily="34" charset="0"/>
      <a:buChar char=" "/>
      <a:defRPr sz="1100" kern="1200">
        <a:solidFill>
          <a:schemeClr val="tx1"/>
        </a:solidFill>
        <a:latin typeface="+mn-lt"/>
        <a:ea typeface="+mn-ea"/>
        <a:cs typeface="+mn-cs"/>
      </a:defRPr>
    </a:lvl1pPr>
    <a:lvl2pPr marL="228594" indent="-137157" algn="l" defTabSz="914377" rtl="0" eaLnBrk="1" latinLnBrk="0" hangingPunct="1">
      <a:spcBef>
        <a:spcPts val="600"/>
      </a:spcBef>
      <a:buFont typeface="Arial" panose="020B0604020202020204" pitchFamily="34" charset="0"/>
      <a:buChar char="–"/>
      <a:defRPr sz="1051" kern="1200">
        <a:solidFill>
          <a:schemeClr val="tx1"/>
        </a:solidFill>
        <a:latin typeface="+mn-lt"/>
        <a:ea typeface="+mn-ea"/>
        <a:cs typeface="+mn-cs"/>
      </a:defRPr>
    </a:lvl2pPr>
    <a:lvl3pPr marL="365751" indent="-109725" algn="l" defTabSz="914377" rtl="0" eaLnBrk="1" latinLnBrk="0" hangingPunct="1">
      <a:spcBef>
        <a:spcPts val="600"/>
      </a:spcBef>
      <a:buFont typeface="Arial" panose="020B0604020202020204" pitchFamily="34" charset="0"/>
      <a:buChar char="–"/>
      <a:defRPr sz="1000" kern="1200">
        <a:solidFill>
          <a:schemeClr val="tx1"/>
        </a:solidFill>
        <a:latin typeface="+mn-lt"/>
        <a:ea typeface="+mn-ea"/>
        <a:cs typeface="+mn-cs"/>
      </a:defRPr>
    </a:lvl3pPr>
    <a:lvl4pPr marL="548626" indent="-109725" algn="l" defTabSz="914377" rtl="0" eaLnBrk="1" latinLnBrk="0" hangingPunct="1">
      <a:spcBef>
        <a:spcPts val="600"/>
      </a:spcBef>
      <a:buFont typeface="Arial" panose="020B0604020202020204" pitchFamily="34" charset="0"/>
      <a:buChar char="–"/>
      <a:defRPr sz="900" kern="1200">
        <a:solidFill>
          <a:schemeClr val="tx1"/>
        </a:solidFill>
        <a:latin typeface="+mn-lt"/>
        <a:ea typeface="+mn-ea"/>
        <a:cs typeface="+mn-cs"/>
      </a:defRPr>
    </a:lvl4pPr>
    <a:lvl5pPr marL="731502" indent="-109725" algn="l" defTabSz="914377" rtl="0" eaLnBrk="1" latinLnBrk="0" hangingPunct="1">
      <a:spcBef>
        <a:spcPts val="600"/>
      </a:spcBef>
      <a:buFont typeface="Arial" panose="020B0604020202020204" pitchFamily="34" charset="0"/>
      <a:buChar char="–"/>
      <a:defRPr sz="8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8ABE7-2E59-B840-A11E-3AE96583F77F}" type="slidenum">
              <a:rPr lang="en-US" smtClean="0"/>
              <a:t>2</a:t>
            </a:fld>
            <a:endParaRPr lang="en-US"/>
          </a:p>
        </p:txBody>
      </p:sp>
    </p:spTree>
    <p:extLst>
      <p:ext uri="{BB962C8B-B14F-4D97-AF65-F5344CB8AC3E}">
        <p14:creationId xmlns:p14="http://schemas.microsoft.com/office/powerpoint/2010/main" val="19730252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LARGE IMAGE">
    <p:bg>
      <p:bgPr>
        <a:solidFill>
          <a:schemeClr val="bg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Text Placeholder 76"/>
          <p:cNvSpPr>
            <a:spLocks noGrp="1"/>
          </p:cNvSpPr>
          <p:nvPr>
            <p:ph type="body" sz="quarter" idx="12" hasCustomPrompt="1"/>
          </p:nvPr>
        </p:nvSpPr>
        <p:spPr>
          <a:xfrm>
            <a:off x="609600" y="3581400"/>
            <a:ext cx="3753268" cy="231678"/>
          </a:xfrm>
        </p:spPr>
        <p:txBody>
          <a:bodyPr anchor="ctr" anchorCtr="0">
            <a:normAutofit/>
          </a:bodyPr>
          <a:lstStyle>
            <a:lvl1pPr marL="0" indent="0" algn="l">
              <a:buNone/>
              <a:defRPr sz="1000" cap="all" baseline="0">
                <a:solidFill>
                  <a:schemeClr val="bg1"/>
                </a:solidFill>
              </a:defRPr>
            </a:lvl1pPr>
          </a:lstStyle>
          <a:p>
            <a:pPr lvl="0"/>
            <a:fld id="{01B9CE96-90C7-9F48-9828-6D1950F49384}" type="datetime3">
              <a:rPr lang="en-US" smtClean="0"/>
              <a:t>10 June 2017</a:t>
            </a:fld>
            <a:endParaRPr lang="en-US" dirty="0"/>
          </a:p>
        </p:txBody>
      </p:sp>
      <p:sp>
        <p:nvSpPr>
          <p:cNvPr id="14" name="Text Placeholder 4"/>
          <p:cNvSpPr>
            <a:spLocks noGrp="1"/>
          </p:cNvSpPr>
          <p:nvPr>
            <p:ph type="body" sz="quarter" idx="14" hasCustomPrompt="1"/>
          </p:nvPr>
        </p:nvSpPr>
        <p:spPr>
          <a:xfrm>
            <a:off x="609118" y="3314513"/>
            <a:ext cx="4876800" cy="202169"/>
          </a:xfrm>
        </p:spPr>
        <p:txBody>
          <a:bodyPr vert="horz" lIns="0" tIns="0" rIns="0" bIns="0" rtlCol="0" anchor="t" anchorCtr="0">
            <a:noAutofit/>
          </a:bodyPr>
          <a:lstStyle>
            <a:lvl1pPr marL="0" indent="0">
              <a:buNone/>
              <a:defRPr lang="en-US" sz="1600" b="0" dirty="0" smtClean="0">
                <a:solidFill>
                  <a:schemeClr val="bg1"/>
                </a:solidFill>
                <a:latin typeface="+mj-lt"/>
                <a:ea typeface="+mj-ea"/>
                <a:cs typeface="+mj-cs"/>
              </a:defRPr>
            </a:lvl1pPr>
          </a:lstStyle>
          <a:p>
            <a:pPr lvl="0">
              <a:lnSpc>
                <a:spcPct val="90000"/>
              </a:lnSpc>
              <a:spcBef>
                <a:spcPct val="0"/>
              </a:spcBef>
            </a:pPr>
            <a:r>
              <a:rPr lang="en-US" dirty="0"/>
              <a:t>Name Surname</a:t>
            </a:r>
          </a:p>
        </p:txBody>
      </p:sp>
      <p:sp>
        <p:nvSpPr>
          <p:cNvPr id="5" name="Text Placeholder 4"/>
          <p:cNvSpPr>
            <a:spLocks noGrp="1"/>
          </p:cNvSpPr>
          <p:nvPr>
            <p:ph type="body" sz="quarter" idx="15" hasCustomPrompt="1"/>
          </p:nvPr>
        </p:nvSpPr>
        <p:spPr>
          <a:xfrm>
            <a:off x="609600" y="1905000"/>
            <a:ext cx="7772882" cy="1143000"/>
          </a:xfrm>
        </p:spPr>
        <p:txBody>
          <a:bodyPr>
            <a:normAutofit/>
          </a:bodyPr>
          <a:lstStyle>
            <a:lvl1pPr marL="0" indent="0">
              <a:lnSpc>
                <a:spcPct val="100000"/>
              </a:lnSpc>
              <a:spcBef>
                <a:spcPts val="0"/>
              </a:spcBef>
              <a:buFontTx/>
              <a:buNone/>
              <a:defRPr sz="2000" baseline="0">
                <a:solidFill>
                  <a:schemeClr val="bg1"/>
                </a:solidFill>
              </a:defRPr>
            </a:lvl1pPr>
            <a:lvl2pPr marL="228595" indent="0">
              <a:buFontTx/>
              <a:buNone/>
              <a:defRPr/>
            </a:lvl2pPr>
            <a:lvl3pPr marL="411469" indent="0">
              <a:buFontTx/>
              <a:buNone/>
              <a:defRPr/>
            </a:lvl3pPr>
            <a:lvl4pPr marL="594345" indent="0">
              <a:buFontTx/>
              <a:buNone/>
              <a:defRPr/>
            </a:lvl4pPr>
            <a:lvl5pPr marL="731501" indent="0">
              <a:buFontTx/>
              <a:buNone/>
              <a:defRPr/>
            </a:lvl5pPr>
          </a:lstStyle>
          <a:p>
            <a:pPr lvl="0"/>
            <a:r>
              <a:rPr lang="en-US" dirty="0"/>
              <a:t>Subhead line 1</a:t>
            </a:r>
          </a:p>
          <a:p>
            <a:pPr lvl="0"/>
            <a:r>
              <a:rPr lang="en-US" dirty="0"/>
              <a:t>Subhead line 2</a:t>
            </a:r>
          </a:p>
        </p:txBody>
      </p:sp>
      <p:pic>
        <p:nvPicPr>
          <p:cNvPr id="24" name="Picture 2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02439" y="5791200"/>
            <a:ext cx="1911391" cy="731520"/>
          </a:xfrm>
          <a:prstGeom prst="rect">
            <a:avLst/>
          </a:prstGeom>
        </p:spPr>
      </p:pic>
      <p:sp>
        <p:nvSpPr>
          <p:cNvPr id="32" name="Title 1"/>
          <p:cNvSpPr>
            <a:spLocks noGrp="1"/>
          </p:cNvSpPr>
          <p:nvPr>
            <p:ph type="ctrTitle" hasCustomPrompt="1"/>
          </p:nvPr>
        </p:nvSpPr>
        <p:spPr>
          <a:xfrm>
            <a:off x="609118" y="560509"/>
            <a:ext cx="7772882" cy="1268291"/>
          </a:xfrm>
        </p:spPr>
        <p:txBody>
          <a:bodyPr anchor="b" anchorCtr="0"/>
          <a:lstStyle>
            <a:lvl1pPr algn="l">
              <a:lnSpc>
                <a:spcPct val="80000"/>
              </a:lnSpc>
              <a:defRPr sz="4800" b="1" baseline="0">
                <a:solidFill>
                  <a:schemeClr val="bg1"/>
                </a:solidFill>
              </a:defRPr>
            </a:lvl1pPr>
          </a:lstStyle>
          <a:p>
            <a:r>
              <a:rPr lang="en-US" dirty="0"/>
              <a:t>Title line 1</a:t>
            </a:r>
            <a:br>
              <a:rPr lang="en-US" dirty="0"/>
            </a:br>
            <a:r>
              <a:rPr lang="en-US" dirty="0"/>
              <a:t>Title line 2</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44">
          <p15:clr>
            <a:srgbClr val="FBAE40"/>
          </p15:clr>
        </p15:guide>
        <p15:guide id="2" orient="horz" pos="144">
          <p15:clr>
            <a:srgbClr val="FBAE40"/>
          </p15:clr>
        </p15:guide>
        <p15:guide id="3" orient="horz" pos="4176">
          <p15:clr>
            <a:srgbClr val="FBAE40"/>
          </p15:clr>
        </p15:guide>
        <p15:guide id="4" pos="753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FLOWE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442" y="521208"/>
            <a:ext cx="10969943" cy="411480"/>
          </a:xfrm>
        </p:spPr>
        <p:txBody>
          <a:bodyPr/>
          <a:lstStyle>
            <a:lvl1pPr>
              <a:defRPr sz="2400" baseline="0"/>
            </a:lvl1pPr>
          </a:lstStyle>
          <a:p>
            <a:r>
              <a:rPr dirty="0"/>
              <a:t>Click to add one-line title</a:t>
            </a:r>
          </a:p>
        </p:txBody>
      </p:sp>
      <p:sp>
        <p:nvSpPr>
          <p:cNvPr id="15" name="Text Placeholder 7"/>
          <p:cNvSpPr>
            <a:spLocks noGrp="1"/>
          </p:cNvSpPr>
          <p:nvPr>
            <p:ph type="body" sz="quarter" idx="13" hasCustomPrompt="1"/>
          </p:nvPr>
        </p:nvSpPr>
        <p:spPr>
          <a:xfrm>
            <a:off x="609441" y="934240"/>
            <a:ext cx="10969943" cy="381000"/>
          </a:xfrm>
        </p:spPr>
        <p:txBody>
          <a:bodyPr>
            <a:noAutofit/>
          </a:bodyPr>
          <a:lstStyle>
            <a:lvl1pPr marL="0" indent="0">
              <a:spcBef>
                <a:spcPts val="0"/>
              </a:spcBef>
              <a:buNone/>
              <a:defRPr sz="18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5" name="Date Placeholder 4"/>
          <p:cNvSpPr>
            <a:spLocks noGrp="1"/>
          </p:cNvSpPr>
          <p:nvPr>
            <p:ph type="dt" sz="half" idx="10"/>
          </p:nvPr>
        </p:nvSpPr>
        <p:spPr>
          <a:xfrm>
            <a:off x="8001000" y="6426104"/>
            <a:ext cx="995579" cy="210312"/>
          </a:xfrm>
          <a:prstGeom prst="rect">
            <a:avLst/>
          </a:prstGeom>
        </p:spPr>
        <p:txBody>
          <a:bodyPr/>
          <a:lstStyle/>
          <a:p>
            <a:endParaRPr/>
          </a:p>
        </p:txBody>
      </p:sp>
      <p:sp>
        <p:nvSpPr>
          <p:cNvPr id="7" name="Slide Number Placeholder 6"/>
          <p:cNvSpPr>
            <a:spLocks noGrp="1"/>
          </p:cNvSpPr>
          <p:nvPr>
            <p:ph type="sldNum" sz="quarter" idx="12"/>
          </p:nvPr>
        </p:nvSpPr>
        <p:spPr>
          <a:xfrm>
            <a:off x="11049002" y="6430869"/>
            <a:ext cx="533399" cy="232147"/>
          </a:xfrm>
          <a:prstGeom prst="rect">
            <a:avLst/>
          </a:prstGeom>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16" name="Text Placeholder 4"/>
          <p:cNvSpPr>
            <a:spLocks noGrp="1"/>
          </p:cNvSpPr>
          <p:nvPr>
            <p:ph type="body" sz="quarter" idx="14" hasCustomPrompt="1"/>
          </p:nvPr>
        </p:nvSpPr>
        <p:spPr>
          <a:xfrm>
            <a:off x="609441" y="1371600"/>
            <a:ext cx="10969942" cy="4800600"/>
          </a:xfrm>
        </p:spPr>
        <p:txBody>
          <a:bodyPr wrap="square" numCol="3" spcCol="457200">
            <a:noAutofit/>
          </a:bodyPr>
          <a:lstStyle>
            <a:lvl1pPr marL="0" marR="0" indent="0" algn="l" defTabSz="914400" rtl="0" eaLnBrk="1" fontAlgn="auto" latinLnBrk="0" hangingPunct="1">
              <a:lnSpc>
                <a:spcPts val="1800"/>
              </a:lnSpc>
              <a:spcBef>
                <a:spcPts val="600"/>
              </a:spcBef>
              <a:spcAft>
                <a:spcPts val="0"/>
              </a:spcAft>
              <a:buClrTx/>
              <a:buSzTx/>
              <a:buFont typeface="Arial" panose="020B0604020202020204" pitchFamily="34" charset="0"/>
              <a:buNone/>
              <a:tabLst/>
              <a:defRPr lang="en-US" dirty="0">
                <a:solidFill>
                  <a:schemeClr val="tx1"/>
                </a:solidFill>
              </a:defRPr>
            </a:lvl1pPr>
            <a:lvl2pPr>
              <a:defRPr sz="1200"/>
            </a:lvl2pPr>
          </a:lstStyle>
          <a:p>
            <a:pPr marL="0" lvl="0" indent="0">
              <a:lnSpc>
                <a:spcPts val="1600"/>
              </a:lnSpc>
              <a:spcBef>
                <a:spcPts val="600"/>
              </a:spcBef>
              <a:buNone/>
            </a:pPr>
            <a:r>
              <a:rPr lang="en-US" sz="1200" b="1" dirty="0">
                <a:solidFill>
                  <a:srgbClr val="084976"/>
                </a:solidFill>
              </a:rPr>
              <a:t>Subhead, 12 </a:t>
            </a:r>
            <a:r>
              <a:rPr lang="en-US" sz="1200" b="1" dirty="0" err="1">
                <a:solidFill>
                  <a:srgbClr val="084976"/>
                </a:solidFill>
              </a:rPr>
              <a:t>pt</a:t>
            </a:r>
            <a:r>
              <a:rPr lang="en-US" sz="1200" b="1" dirty="0">
                <a:solidFill>
                  <a:srgbClr val="084976"/>
                </a:solidFill>
              </a:rPr>
              <a:t> Arial Bold</a:t>
            </a:r>
          </a:p>
          <a:p>
            <a:pPr marL="411480" lvl="1">
              <a:lnSpc>
                <a:spcPts val="1600"/>
              </a:lnSpc>
              <a:spcBef>
                <a:spcPts val="600"/>
              </a:spcBef>
            </a:pPr>
            <a:r>
              <a:rPr lang="en-US" sz="1200" dirty="0"/>
              <a:t>Bullet list line 1</a:t>
            </a:r>
          </a:p>
          <a:p>
            <a:pPr marL="411480" lvl="1">
              <a:lnSpc>
                <a:spcPts val="1600"/>
              </a:lnSpc>
              <a:spcBef>
                <a:spcPts val="600"/>
              </a:spcBef>
            </a:pPr>
            <a:r>
              <a:rPr lang="en-US" sz="1200" dirty="0"/>
              <a:t>Bullet list line 2</a:t>
            </a:r>
          </a:p>
          <a:p>
            <a:pPr marL="411480" lvl="1">
              <a:lnSpc>
                <a:spcPts val="1600"/>
              </a:lnSpc>
              <a:spcBef>
                <a:spcPts val="600"/>
              </a:spcBef>
            </a:pPr>
            <a:r>
              <a:rPr lang="en-US" sz="1200" dirty="0"/>
              <a:t>Bullet list line 3</a:t>
            </a:r>
          </a:p>
          <a:p>
            <a:pPr marL="0" indent="0">
              <a:lnSpc>
                <a:spcPts val="1800"/>
              </a:lnSpc>
              <a:spcBef>
                <a:spcPts val="600"/>
              </a:spcBef>
              <a:buNone/>
            </a:pPr>
            <a:r>
              <a:rPr lang="en-US" sz="1100" dirty="0" err="1">
                <a:solidFill>
                  <a:prstClr val="black"/>
                </a:solidFill>
                <a:latin typeface="ArialMT" charset="0"/>
              </a:rPr>
              <a:t>Lorem</a:t>
            </a:r>
            <a:r>
              <a:rPr lang="en-US" sz="1100" dirty="0">
                <a:solidFill>
                  <a:prstClr val="black"/>
                </a:solidFill>
                <a:latin typeface="ArialMT" charset="0"/>
              </a:rPr>
              <a:t> </a:t>
            </a:r>
            <a:r>
              <a:rPr lang="en-US" sz="1100" dirty="0" err="1">
                <a:solidFill>
                  <a:prstClr val="black"/>
                </a:solidFill>
                <a:latin typeface="ArialMT" charset="0"/>
              </a:rPr>
              <a:t>ipsum</a:t>
            </a:r>
            <a:r>
              <a:rPr lang="en-US" sz="1100" dirty="0">
                <a:solidFill>
                  <a:prstClr val="black"/>
                </a:solidFill>
                <a:latin typeface="ArialMT" charset="0"/>
              </a:rPr>
              <a:t> dolor sit </a:t>
            </a:r>
            <a:r>
              <a:rPr lang="en-US" sz="1100" dirty="0" err="1">
                <a:solidFill>
                  <a:prstClr val="black"/>
                </a:solidFill>
                <a:latin typeface="ArialMT" charset="0"/>
              </a:rPr>
              <a:t>amet</a:t>
            </a:r>
            <a:r>
              <a:rPr lang="en-US" sz="1100" dirty="0">
                <a:solidFill>
                  <a:prstClr val="black"/>
                </a:solidFill>
                <a:latin typeface="ArialMT" charset="0"/>
              </a:rPr>
              <a:t>, </a:t>
            </a:r>
            <a:r>
              <a:rPr lang="en-US" sz="1100" dirty="0" err="1">
                <a:solidFill>
                  <a:prstClr val="black"/>
                </a:solidFill>
                <a:latin typeface="ArialMT" charset="0"/>
              </a:rPr>
              <a:t>consectetur</a:t>
            </a:r>
            <a:r>
              <a:rPr lang="en-US" sz="1100" dirty="0">
                <a:solidFill>
                  <a:prstClr val="black"/>
                </a:solidFill>
                <a:latin typeface="ArialMT" charset="0"/>
              </a:rPr>
              <a:t> </a:t>
            </a:r>
            <a:r>
              <a:rPr lang="en-US" sz="1100" dirty="0" err="1">
                <a:solidFill>
                  <a:prstClr val="black"/>
                </a:solidFill>
                <a:latin typeface="ArialMT" charset="0"/>
              </a:rPr>
              <a:t>adipiscing</a:t>
            </a:r>
            <a:r>
              <a:rPr lang="en-US" sz="1100" dirty="0">
                <a:solidFill>
                  <a:prstClr val="black"/>
                </a:solidFill>
                <a:latin typeface="ArialMT" charset="0"/>
              </a:rPr>
              <a:t> </a:t>
            </a:r>
            <a:r>
              <a:rPr lang="en-US" sz="1100" dirty="0" err="1">
                <a:solidFill>
                  <a:prstClr val="black"/>
                </a:solidFill>
                <a:latin typeface="ArialMT" charset="0"/>
              </a:rPr>
              <a:t>elit</a:t>
            </a:r>
            <a:r>
              <a:rPr lang="en-US" sz="1100" dirty="0">
                <a:solidFill>
                  <a:prstClr val="black"/>
                </a:solidFill>
                <a:latin typeface="ArialMT" charset="0"/>
              </a:rPr>
              <a:t>, </a:t>
            </a:r>
            <a:r>
              <a:rPr lang="en-US" sz="1100" dirty="0" err="1">
                <a:solidFill>
                  <a:prstClr val="black"/>
                </a:solidFill>
                <a:latin typeface="ArialMT" charset="0"/>
              </a:rPr>
              <a:t>sed</a:t>
            </a:r>
            <a:r>
              <a:rPr lang="en-US" sz="1100" dirty="0">
                <a:solidFill>
                  <a:prstClr val="black"/>
                </a:solidFill>
                <a:latin typeface="ArialMT" charset="0"/>
              </a:rPr>
              <a:t> do </a:t>
            </a:r>
            <a:r>
              <a:rPr lang="en-US" sz="1100" dirty="0" err="1">
                <a:solidFill>
                  <a:prstClr val="black"/>
                </a:solidFill>
                <a:latin typeface="ArialMT" charset="0"/>
              </a:rPr>
              <a:t>eiusmod</a:t>
            </a:r>
            <a:r>
              <a:rPr lang="en-US" sz="1100" dirty="0">
                <a:solidFill>
                  <a:prstClr val="black"/>
                </a:solidFill>
                <a:latin typeface="ArialMT" charset="0"/>
              </a:rPr>
              <a:t> </a:t>
            </a:r>
            <a:r>
              <a:rPr lang="en-US" sz="1100" dirty="0" err="1">
                <a:solidFill>
                  <a:prstClr val="black"/>
                </a:solidFill>
                <a:latin typeface="ArialMT" charset="0"/>
              </a:rPr>
              <a:t>tempor</a:t>
            </a:r>
            <a:r>
              <a:rPr lang="en-US" sz="1100" dirty="0">
                <a:solidFill>
                  <a:prstClr val="black"/>
                </a:solidFill>
                <a:latin typeface="ArialMT" charset="0"/>
              </a:rPr>
              <a:t> </a:t>
            </a:r>
            <a:r>
              <a:rPr lang="en-US" sz="1100" dirty="0" err="1">
                <a:solidFill>
                  <a:prstClr val="black"/>
                </a:solidFill>
                <a:latin typeface="ArialMT" charset="0"/>
              </a:rPr>
              <a:t>incididunt</a:t>
            </a:r>
            <a:r>
              <a:rPr lang="en-US" sz="1100" dirty="0">
                <a:solidFill>
                  <a:prstClr val="black"/>
                </a:solidFill>
                <a:latin typeface="ArialMT" charset="0"/>
              </a:rPr>
              <a:t> </a:t>
            </a:r>
            <a:r>
              <a:rPr lang="en-US" sz="1100" dirty="0" err="1">
                <a:solidFill>
                  <a:prstClr val="black"/>
                </a:solidFill>
                <a:latin typeface="ArialMT" charset="0"/>
              </a:rPr>
              <a:t>ut</a:t>
            </a:r>
            <a:r>
              <a:rPr lang="en-US" sz="1100" dirty="0">
                <a:solidFill>
                  <a:prstClr val="black"/>
                </a:solidFill>
                <a:latin typeface="ArialMT" charset="0"/>
              </a:rPr>
              <a:t> </a:t>
            </a:r>
            <a:r>
              <a:rPr lang="en-US" sz="1100" dirty="0" err="1">
                <a:solidFill>
                  <a:prstClr val="black"/>
                </a:solidFill>
                <a:latin typeface="ArialMT" charset="0"/>
              </a:rPr>
              <a:t>labore</a:t>
            </a:r>
            <a:r>
              <a:rPr lang="en-US" sz="1100" dirty="0">
                <a:solidFill>
                  <a:prstClr val="black"/>
                </a:solidFill>
                <a:latin typeface="ArialMT" charset="0"/>
              </a:rPr>
              <a:t> et </a:t>
            </a:r>
            <a:r>
              <a:rPr lang="en-US" sz="1100" dirty="0" err="1">
                <a:solidFill>
                  <a:prstClr val="black"/>
                </a:solidFill>
                <a:latin typeface="ArialMT" charset="0"/>
              </a:rPr>
              <a:t>dolore</a:t>
            </a:r>
            <a:r>
              <a:rPr lang="en-US" sz="1100" dirty="0">
                <a:solidFill>
                  <a:prstClr val="black"/>
                </a:solidFill>
                <a:latin typeface="ArialMT" charset="0"/>
              </a:rPr>
              <a:t> magna </a:t>
            </a:r>
            <a:r>
              <a:rPr lang="en-US" sz="1100" dirty="0" err="1">
                <a:solidFill>
                  <a:prstClr val="black"/>
                </a:solidFill>
                <a:latin typeface="ArialMT" charset="0"/>
              </a:rPr>
              <a:t>aliqua</a:t>
            </a:r>
            <a:r>
              <a:rPr lang="en-US" sz="1100" dirty="0">
                <a:solidFill>
                  <a:prstClr val="black"/>
                </a:solidFill>
                <a:latin typeface="ArialMT" charset="0"/>
              </a:rPr>
              <a:t>. </a:t>
            </a:r>
            <a:r>
              <a:rPr lang="en-US" sz="1100" dirty="0" err="1">
                <a:solidFill>
                  <a:prstClr val="black"/>
                </a:solidFill>
                <a:latin typeface="ArialMT" charset="0"/>
              </a:rPr>
              <a:t>Ut</a:t>
            </a:r>
            <a:r>
              <a:rPr lang="en-US" sz="1100" dirty="0">
                <a:solidFill>
                  <a:prstClr val="black"/>
                </a:solidFill>
                <a:latin typeface="ArialMT" charset="0"/>
              </a:rPr>
              <a:t> </a:t>
            </a:r>
            <a:r>
              <a:rPr lang="en-US" sz="1100" dirty="0" err="1">
                <a:solidFill>
                  <a:prstClr val="black"/>
                </a:solidFill>
                <a:latin typeface="ArialMT" charset="0"/>
              </a:rPr>
              <a:t>enim</a:t>
            </a:r>
            <a:r>
              <a:rPr lang="en-US" sz="1100" dirty="0">
                <a:solidFill>
                  <a:prstClr val="black"/>
                </a:solidFill>
                <a:latin typeface="ArialMT" charset="0"/>
              </a:rPr>
              <a:t> ad minim </a:t>
            </a:r>
            <a:r>
              <a:rPr lang="en-US" sz="1100" dirty="0" err="1">
                <a:solidFill>
                  <a:prstClr val="black"/>
                </a:solidFill>
                <a:latin typeface="ArialMT" charset="0"/>
              </a:rPr>
              <a:t>veniam</a:t>
            </a:r>
            <a:r>
              <a:rPr lang="en-US" sz="1100" dirty="0">
                <a:solidFill>
                  <a:prstClr val="black"/>
                </a:solidFill>
                <a:latin typeface="ArialMT" charset="0"/>
              </a:rPr>
              <a:t>, </a:t>
            </a:r>
            <a:r>
              <a:rPr lang="en-US" sz="1100" dirty="0" err="1">
                <a:solidFill>
                  <a:prstClr val="black"/>
                </a:solidFill>
                <a:latin typeface="ArialMT" charset="0"/>
              </a:rPr>
              <a:t>quis</a:t>
            </a:r>
            <a:r>
              <a:rPr lang="en-US" sz="1100" dirty="0">
                <a:solidFill>
                  <a:prstClr val="black"/>
                </a:solidFill>
                <a:latin typeface="ArialMT" charset="0"/>
              </a:rPr>
              <a:t> </a:t>
            </a:r>
            <a:r>
              <a:rPr lang="en-US" sz="1100" dirty="0" err="1">
                <a:solidFill>
                  <a:prstClr val="black"/>
                </a:solidFill>
                <a:latin typeface="ArialMT" charset="0"/>
              </a:rPr>
              <a:t>nostrud</a:t>
            </a:r>
            <a:r>
              <a:rPr lang="en-US" sz="1100" dirty="0">
                <a:solidFill>
                  <a:prstClr val="black"/>
                </a:solidFill>
                <a:latin typeface="ArialMT" charset="0"/>
              </a:rPr>
              <a:t> exercitation </a:t>
            </a:r>
            <a:r>
              <a:rPr lang="en-US" sz="1100" dirty="0" err="1">
                <a:solidFill>
                  <a:prstClr val="black"/>
                </a:solidFill>
                <a:latin typeface="ArialMT" charset="0"/>
              </a:rPr>
              <a:t>ullamco</a:t>
            </a:r>
            <a:r>
              <a:rPr lang="en-US" sz="1100" dirty="0">
                <a:solidFill>
                  <a:prstClr val="black"/>
                </a:solidFill>
                <a:latin typeface="ArialMT" charset="0"/>
              </a:rPr>
              <a:t> </a:t>
            </a:r>
            <a:r>
              <a:rPr lang="en-US" sz="1100" dirty="0" err="1">
                <a:solidFill>
                  <a:prstClr val="black"/>
                </a:solidFill>
                <a:latin typeface="ArialMT" charset="0"/>
              </a:rPr>
              <a:t>laboris</a:t>
            </a:r>
            <a:r>
              <a:rPr lang="en-US" sz="1100" dirty="0">
                <a:solidFill>
                  <a:prstClr val="black"/>
                </a:solidFill>
                <a:latin typeface="ArialMT" charset="0"/>
              </a:rPr>
              <a:t> nisi </a:t>
            </a:r>
            <a:r>
              <a:rPr lang="en-US" sz="1100" dirty="0" err="1">
                <a:solidFill>
                  <a:prstClr val="black"/>
                </a:solidFill>
                <a:latin typeface="ArialMT" charset="0"/>
              </a:rPr>
              <a:t>ut</a:t>
            </a:r>
            <a:r>
              <a:rPr lang="en-US" sz="1100" dirty="0">
                <a:solidFill>
                  <a:prstClr val="black"/>
                </a:solidFill>
                <a:latin typeface="ArialMT" charset="0"/>
              </a:rPr>
              <a:t> </a:t>
            </a:r>
            <a:r>
              <a:rPr lang="en-US" sz="1100" dirty="0" err="1">
                <a:solidFill>
                  <a:prstClr val="black"/>
                </a:solidFill>
                <a:latin typeface="ArialMT" charset="0"/>
              </a:rPr>
              <a:t>aliquip</a:t>
            </a:r>
            <a:r>
              <a:rPr lang="en-US" sz="1100" dirty="0">
                <a:solidFill>
                  <a:prstClr val="black"/>
                </a:solidFill>
                <a:latin typeface="ArialMT" charset="0"/>
              </a:rPr>
              <a:t> ex </a:t>
            </a:r>
            <a:r>
              <a:rPr lang="en-US" sz="1100" dirty="0" err="1">
                <a:solidFill>
                  <a:prstClr val="black"/>
                </a:solidFill>
                <a:latin typeface="ArialMT" charset="0"/>
              </a:rPr>
              <a:t>ea</a:t>
            </a:r>
            <a:r>
              <a:rPr lang="en-US" sz="1100" dirty="0">
                <a:solidFill>
                  <a:prstClr val="black"/>
                </a:solidFill>
                <a:latin typeface="ArialMT" charset="0"/>
              </a:rPr>
              <a:t> </a:t>
            </a:r>
            <a:r>
              <a:rPr lang="en-US" sz="1100" dirty="0" err="1">
                <a:solidFill>
                  <a:prstClr val="black"/>
                </a:solidFill>
                <a:latin typeface="ArialMT" charset="0"/>
              </a:rPr>
              <a:t>commodo</a:t>
            </a:r>
            <a:r>
              <a:rPr lang="en-US" sz="1100" dirty="0">
                <a:solidFill>
                  <a:prstClr val="black"/>
                </a:solidFill>
                <a:latin typeface="ArialMT" charset="0"/>
              </a:rPr>
              <a:t> </a:t>
            </a:r>
            <a:r>
              <a:rPr lang="en-US" sz="1100" dirty="0" err="1">
                <a:solidFill>
                  <a:prstClr val="black"/>
                </a:solidFill>
                <a:latin typeface="ArialMT" charset="0"/>
              </a:rPr>
              <a:t>consequat</a:t>
            </a:r>
            <a:r>
              <a:rPr lang="en-US" sz="1100" dirty="0">
                <a:solidFill>
                  <a:prstClr val="black"/>
                </a:solidFill>
                <a:latin typeface="ArialMT" charset="0"/>
              </a:rPr>
              <a:t>. </a:t>
            </a:r>
            <a:r>
              <a:rPr lang="en-US" sz="1100" dirty="0" err="1">
                <a:solidFill>
                  <a:prstClr val="black"/>
                </a:solidFill>
                <a:latin typeface="ArialMT" charset="0"/>
              </a:rPr>
              <a:t>Duis</a:t>
            </a:r>
            <a:r>
              <a:rPr lang="en-US" sz="1100" dirty="0">
                <a:solidFill>
                  <a:prstClr val="black"/>
                </a:solidFill>
                <a:latin typeface="ArialMT" charset="0"/>
              </a:rPr>
              <a:t> </a:t>
            </a:r>
            <a:r>
              <a:rPr lang="en-US" sz="1100" dirty="0" err="1">
                <a:solidFill>
                  <a:prstClr val="black"/>
                </a:solidFill>
                <a:latin typeface="ArialMT" charset="0"/>
              </a:rPr>
              <a:t>aute</a:t>
            </a:r>
            <a:r>
              <a:rPr lang="en-US" sz="1100" dirty="0">
                <a:solidFill>
                  <a:prstClr val="black"/>
                </a:solidFill>
                <a:latin typeface="ArialMT" charset="0"/>
              </a:rPr>
              <a:t> </a:t>
            </a:r>
            <a:r>
              <a:rPr lang="en-US" sz="1100" dirty="0" err="1">
                <a:solidFill>
                  <a:prstClr val="black"/>
                </a:solidFill>
                <a:latin typeface="ArialMT" charset="0"/>
              </a:rPr>
              <a:t>irure</a:t>
            </a:r>
            <a:r>
              <a:rPr lang="en-US" sz="1100" dirty="0">
                <a:solidFill>
                  <a:prstClr val="black"/>
                </a:solidFill>
                <a:latin typeface="ArialMT" charset="0"/>
              </a:rPr>
              <a:t> dolor in </a:t>
            </a:r>
            <a:r>
              <a:rPr lang="en-US" sz="1100" dirty="0" err="1">
                <a:solidFill>
                  <a:prstClr val="black"/>
                </a:solidFill>
                <a:latin typeface="ArialMT" charset="0"/>
              </a:rPr>
              <a:t>reprehenderit</a:t>
            </a:r>
            <a:r>
              <a:rPr lang="en-US" sz="1100" dirty="0">
                <a:solidFill>
                  <a:prstClr val="black"/>
                </a:solidFill>
                <a:latin typeface="ArialMT" charset="0"/>
              </a:rPr>
              <a:t> in </a:t>
            </a:r>
            <a:r>
              <a:rPr lang="en-US" sz="1100" dirty="0" err="1">
                <a:solidFill>
                  <a:prstClr val="black"/>
                </a:solidFill>
                <a:latin typeface="ArialMT" charset="0"/>
              </a:rPr>
              <a:t>voluptate</a:t>
            </a:r>
            <a:r>
              <a:rPr lang="en-US" sz="1100" dirty="0">
                <a:solidFill>
                  <a:prstClr val="black"/>
                </a:solidFill>
                <a:latin typeface="ArialMT" charset="0"/>
              </a:rPr>
              <a:t> </a:t>
            </a:r>
            <a:r>
              <a:rPr lang="en-US" sz="1100" dirty="0" err="1">
                <a:solidFill>
                  <a:prstClr val="black"/>
                </a:solidFill>
                <a:latin typeface="ArialMT" charset="0"/>
              </a:rPr>
              <a:t>velit</a:t>
            </a:r>
            <a:r>
              <a:rPr lang="en-US" sz="1100" dirty="0">
                <a:solidFill>
                  <a:prstClr val="black"/>
                </a:solidFill>
                <a:latin typeface="ArialMT" charset="0"/>
              </a:rPr>
              <a:t> </a:t>
            </a:r>
            <a:r>
              <a:rPr lang="en-US" sz="1100" dirty="0" err="1">
                <a:solidFill>
                  <a:prstClr val="black"/>
                </a:solidFill>
                <a:latin typeface="ArialMT" charset="0"/>
              </a:rPr>
              <a:t>esse</a:t>
            </a:r>
            <a:r>
              <a:rPr lang="en-US" sz="1100" dirty="0">
                <a:solidFill>
                  <a:prstClr val="black"/>
                </a:solidFill>
                <a:latin typeface="ArialMT" charset="0"/>
              </a:rPr>
              <a:t> </a:t>
            </a:r>
            <a:r>
              <a:rPr lang="en-US" sz="1100" dirty="0" err="1">
                <a:solidFill>
                  <a:prstClr val="black"/>
                </a:solidFill>
                <a:latin typeface="ArialMT" charset="0"/>
              </a:rPr>
              <a:t>cillum</a:t>
            </a:r>
            <a:r>
              <a:rPr lang="en-US" sz="1100" dirty="0">
                <a:solidFill>
                  <a:prstClr val="black"/>
                </a:solidFill>
                <a:latin typeface="ArialMT" charset="0"/>
              </a:rPr>
              <a:t> </a:t>
            </a:r>
            <a:r>
              <a:rPr lang="en-US" sz="1100" dirty="0" err="1">
                <a:solidFill>
                  <a:prstClr val="black"/>
                </a:solidFill>
                <a:latin typeface="ArialMT" charset="0"/>
              </a:rPr>
              <a:t>dolore</a:t>
            </a:r>
            <a:r>
              <a:rPr lang="en-US" sz="1100" dirty="0">
                <a:solidFill>
                  <a:prstClr val="black"/>
                </a:solidFill>
                <a:latin typeface="ArialMT" charset="0"/>
              </a:rPr>
              <a:t> </a:t>
            </a:r>
            <a:r>
              <a:rPr lang="en-US" sz="1100" dirty="0" err="1">
                <a:solidFill>
                  <a:prstClr val="black"/>
                </a:solidFill>
                <a:latin typeface="ArialMT" charset="0"/>
              </a:rPr>
              <a:t>eu</a:t>
            </a:r>
            <a:r>
              <a:rPr lang="en-US" sz="1100" dirty="0">
                <a:solidFill>
                  <a:prstClr val="black"/>
                </a:solidFill>
                <a:latin typeface="ArialMT" charset="0"/>
              </a:rPr>
              <a:t> </a:t>
            </a:r>
            <a:r>
              <a:rPr lang="en-US" sz="1100" dirty="0" err="1">
                <a:solidFill>
                  <a:prstClr val="black"/>
                </a:solidFill>
                <a:latin typeface="ArialMT" charset="0"/>
              </a:rPr>
              <a:t>fugiat</a:t>
            </a:r>
            <a:r>
              <a:rPr lang="en-US" sz="1100" dirty="0">
                <a:solidFill>
                  <a:prstClr val="black"/>
                </a:solidFill>
                <a:latin typeface="ArialMT" charset="0"/>
              </a:rPr>
              <a:t> </a:t>
            </a:r>
            <a:r>
              <a:rPr lang="en-US" sz="1100" dirty="0" err="1">
                <a:solidFill>
                  <a:prstClr val="black"/>
                </a:solidFill>
                <a:latin typeface="ArialMT" charset="0"/>
              </a:rPr>
              <a:t>nulla</a:t>
            </a:r>
            <a:r>
              <a:rPr lang="en-US" sz="1100" dirty="0">
                <a:solidFill>
                  <a:prstClr val="black"/>
                </a:solidFill>
                <a:latin typeface="ArialMT" charset="0"/>
              </a:rPr>
              <a:t> </a:t>
            </a:r>
            <a:r>
              <a:rPr lang="en-US" sz="1100" dirty="0" err="1">
                <a:solidFill>
                  <a:prstClr val="black"/>
                </a:solidFill>
                <a:latin typeface="ArialMT" charset="0"/>
              </a:rPr>
              <a:t>pariatur</a:t>
            </a:r>
            <a:r>
              <a:rPr lang="en-US" sz="1100" dirty="0">
                <a:solidFill>
                  <a:prstClr val="black"/>
                </a:solidFill>
                <a:latin typeface="ArialMT" charset="0"/>
              </a:rPr>
              <a:t>. </a:t>
            </a:r>
            <a:r>
              <a:rPr lang="en-US" sz="1100" dirty="0" err="1">
                <a:solidFill>
                  <a:prstClr val="black"/>
                </a:solidFill>
                <a:latin typeface="ArialMT" charset="0"/>
              </a:rPr>
              <a:t>Excepteur</a:t>
            </a:r>
            <a:r>
              <a:rPr lang="en-US" sz="1100" dirty="0">
                <a:solidFill>
                  <a:prstClr val="black"/>
                </a:solidFill>
                <a:latin typeface="ArialMT" charset="0"/>
              </a:rPr>
              <a:t> </a:t>
            </a:r>
            <a:r>
              <a:rPr lang="en-US" sz="1100" dirty="0" err="1">
                <a:solidFill>
                  <a:prstClr val="black"/>
                </a:solidFill>
                <a:latin typeface="ArialMT" charset="0"/>
              </a:rPr>
              <a:t>sint</a:t>
            </a:r>
            <a:r>
              <a:rPr lang="en-US" sz="1100" dirty="0">
                <a:solidFill>
                  <a:prstClr val="black"/>
                </a:solidFill>
                <a:latin typeface="ArialMT" charset="0"/>
              </a:rPr>
              <a:t> </a:t>
            </a:r>
            <a:r>
              <a:rPr lang="en-US" sz="1100" dirty="0" err="1">
                <a:solidFill>
                  <a:prstClr val="black"/>
                </a:solidFill>
                <a:latin typeface="ArialMT" charset="0"/>
              </a:rPr>
              <a:t>occaecat</a:t>
            </a:r>
            <a:r>
              <a:rPr lang="en-US" sz="1100" dirty="0">
                <a:solidFill>
                  <a:prstClr val="black"/>
                </a:solidFill>
                <a:latin typeface="ArialMT" charset="0"/>
              </a:rPr>
              <a:t> </a:t>
            </a:r>
            <a:r>
              <a:rPr lang="en-US" sz="1100" dirty="0" err="1">
                <a:solidFill>
                  <a:prstClr val="black"/>
                </a:solidFill>
                <a:latin typeface="ArialMT" charset="0"/>
              </a:rPr>
              <a:t>cupidatat</a:t>
            </a:r>
            <a:r>
              <a:rPr lang="en-US" sz="1100" dirty="0">
                <a:solidFill>
                  <a:prstClr val="black"/>
                </a:solidFill>
                <a:latin typeface="ArialMT" charset="0"/>
              </a:rPr>
              <a:t> non </a:t>
            </a:r>
            <a:r>
              <a:rPr lang="en-US" sz="1100" dirty="0" err="1">
                <a:solidFill>
                  <a:prstClr val="black"/>
                </a:solidFill>
                <a:latin typeface="ArialMT" charset="0"/>
              </a:rPr>
              <a:t>proident</a:t>
            </a:r>
            <a:r>
              <a:rPr lang="en-US" sz="1100" dirty="0">
                <a:solidFill>
                  <a:prstClr val="black"/>
                </a:solidFill>
                <a:latin typeface="ArialMT" charset="0"/>
              </a:rPr>
              <a:t>, </a:t>
            </a:r>
            <a:r>
              <a:rPr lang="en-US" sz="1100" dirty="0" err="1">
                <a:solidFill>
                  <a:prstClr val="black"/>
                </a:solidFill>
                <a:latin typeface="ArialMT" charset="0"/>
              </a:rPr>
              <a:t>sunt</a:t>
            </a:r>
            <a:r>
              <a:rPr lang="en-US" sz="1100" dirty="0">
                <a:solidFill>
                  <a:prstClr val="black"/>
                </a:solidFill>
                <a:latin typeface="ArialMT" charset="0"/>
              </a:rPr>
              <a:t> in culpa qui </a:t>
            </a:r>
            <a:r>
              <a:rPr lang="en-US" sz="1100" dirty="0" err="1">
                <a:solidFill>
                  <a:prstClr val="black"/>
                </a:solidFill>
                <a:latin typeface="ArialMT" charset="0"/>
              </a:rPr>
              <a:t>officia</a:t>
            </a:r>
            <a:r>
              <a:rPr lang="en-US" sz="1100" dirty="0">
                <a:solidFill>
                  <a:prstClr val="black"/>
                </a:solidFill>
                <a:latin typeface="ArialMT" charset="0"/>
              </a:rPr>
              <a:t> </a:t>
            </a:r>
            <a:r>
              <a:rPr lang="en-US" sz="1100" dirty="0" err="1">
                <a:solidFill>
                  <a:prstClr val="black"/>
                </a:solidFill>
                <a:latin typeface="ArialMT" charset="0"/>
              </a:rPr>
              <a:t>deserunt</a:t>
            </a:r>
            <a:r>
              <a:rPr lang="en-US" sz="1100" dirty="0">
                <a:solidFill>
                  <a:prstClr val="black"/>
                </a:solidFill>
                <a:latin typeface="ArialMT" charset="0"/>
              </a:rPr>
              <a:t> </a:t>
            </a:r>
            <a:r>
              <a:rPr lang="en-US" sz="1100" dirty="0" err="1">
                <a:solidFill>
                  <a:prstClr val="black"/>
                </a:solidFill>
                <a:latin typeface="ArialMT" charset="0"/>
              </a:rPr>
              <a:t>mollit</a:t>
            </a:r>
            <a:r>
              <a:rPr lang="en-US" sz="1100" dirty="0">
                <a:solidFill>
                  <a:prstClr val="black"/>
                </a:solidFill>
                <a:latin typeface="ArialMT" charset="0"/>
              </a:rPr>
              <a:t> </a:t>
            </a:r>
            <a:r>
              <a:rPr lang="en-US" sz="1100" dirty="0" err="1">
                <a:solidFill>
                  <a:prstClr val="black"/>
                </a:solidFill>
                <a:latin typeface="ArialMT" charset="0"/>
              </a:rPr>
              <a:t>anim</a:t>
            </a:r>
            <a:r>
              <a:rPr lang="en-US" sz="1100" dirty="0">
                <a:solidFill>
                  <a:prstClr val="black"/>
                </a:solidFill>
                <a:latin typeface="ArialMT" charset="0"/>
              </a:rPr>
              <a:t> id </a:t>
            </a:r>
            <a:r>
              <a:rPr lang="en-US" sz="1100" dirty="0" err="1">
                <a:solidFill>
                  <a:prstClr val="black"/>
                </a:solidFill>
                <a:latin typeface="ArialMT" charset="0"/>
              </a:rPr>
              <a:t>est</a:t>
            </a:r>
            <a:r>
              <a:rPr lang="en-US" sz="1100" dirty="0">
                <a:solidFill>
                  <a:prstClr val="black"/>
                </a:solidFill>
                <a:latin typeface="ArialMT" charset="0"/>
              </a:rPr>
              <a:t> </a:t>
            </a:r>
            <a:r>
              <a:rPr lang="en-US" sz="1100" dirty="0" err="1">
                <a:solidFill>
                  <a:prstClr val="black"/>
                </a:solidFill>
                <a:latin typeface="ArialMT" charset="0"/>
              </a:rPr>
              <a:t>laborum</a:t>
            </a:r>
            <a:r>
              <a:rPr lang="en-US" sz="1100" dirty="0">
                <a:solidFill>
                  <a:prstClr val="black"/>
                </a:solidFill>
                <a:latin typeface="ArialMT" charset="0"/>
              </a:rPr>
              <a: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EFT IMAGE WITH DESCRI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dirty="0"/>
          </a:p>
        </p:txBody>
      </p:sp>
      <p:sp>
        <p:nvSpPr>
          <p:cNvPr id="4" name="Text Placeholder 3"/>
          <p:cNvSpPr>
            <a:spLocks noGrp="1"/>
          </p:cNvSpPr>
          <p:nvPr>
            <p:ph type="body" sz="half" idx="2"/>
          </p:nvPr>
        </p:nvSpPr>
        <p:spPr bwMode="ltGray">
          <a:xfrm>
            <a:off x="8153400" y="1524000"/>
            <a:ext cx="3425984" cy="4572000"/>
          </a:xfrm>
          <a:solidFill>
            <a:schemeClr val="bg1"/>
          </a:solidFill>
        </p:spPr>
        <p:txBody>
          <a:bodyPr lIns="0" tIns="0" rIns="0" bIns="0">
            <a:noAutofit/>
          </a:bodyPr>
          <a:lstStyle>
            <a:lvl1pPr marL="342900" indent="-342900">
              <a:spcBef>
                <a:spcPts val="900"/>
              </a:spcBef>
              <a:buFont typeface="Wingdings" charset="2"/>
              <a:buChar char="§"/>
              <a:defRPr sz="2000" baseline="0">
                <a:solidFill>
                  <a:schemeClr val="tx2"/>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a:xfrm>
            <a:off x="8001000" y="6426104"/>
            <a:ext cx="995579" cy="210312"/>
          </a:xfrm>
          <a:prstGeom prst="rect">
            <a:avLst/>
          </a:prstGeom>
        </p:spPr>
        <p:txBody>
          <a:bodyPr/>
          <a:lstStyle/>
          <a:p>
            <a:endParaRPr/>
          </a:p>
        </p:txBody>
      </p:sp>
      <p:sp>
        <p:nvSpPr>
          <p:cNvPr id="7" name="Slide Number Placeholder 6"/>
          <p:cNvSpPr>
            <a:spLocks noGrp="1"/>
          </p:cNvSpPr>
          <p:nvPr>
            <p:ph type="sldNum" sz="quarter" idx="12"/>
          </p:nvPr>
        </p:nvSpPr>
        <p:spPr>
          <a:xfrm>
            <a:off x="11049002" y="6430869"/>
            <a:ext cx="533399" cy="232147"/>
          </a:xfrm>
          <a:prstGeom prst="rect">
            <a:avLst/>
          </a:prstGeom>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11" name="Picture Placeholder 2"/>
          <p:cNvSpPr>
            <a:spLocks noGrp="1"/>
          </p:cNvSpPr>
          <p:nvPr>
            <p:ph type="pic" sz="quarter" idx="14"/>
          </p:nvPr>
        </p:nvSpPr>
        <p:spPr>
          <a:xfrm>
            <a:off x="609600" y="1524000"/>
            <a:ext cx="7312025" cy="4572000"/>
          </a:xfrm>
        </p:spPr>
        <p:txBody>
          <a:bodyPr tIns="1828800"/>
          <a:lstStyle>
            <a:lvl1pPr marL="0" indent="0" algn="ctr">
              <a:buNone/>
              <a:defRPr/>
            </a:lvl1pPr>
          </a:lstStyle>
          <a:p>
            <a:r>
              <a:rPr lang="en-US"/>
              <a:t>Click icon to add picture</a:t>
            </a:r>
            <a:endParaRPr lang="en-US" dirty="0"/>
          </a:p>
        </p:txBody>
      </p:sp>
    </p:spTree>
    <p:extLst>
      <p:ext uri="{BB962C8B-B14F-4D97-AF65-F5344CB8AC3E}">
        <p14:creationId xmlns:p14="http://schemas.microsoft.com/office/powerpoint/2010/main" val="2182299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RIGHT WITH DESCRI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609441" y="1524000"/>
            <a:ext cx="3429159" cy="4571999"/>
          </a:xfrm>
          <a:noFill/>
        </p:spPr>
        <p:txBody>
          <a:bodyPr lIns="0" tIns="0" rIns="0" bIns="0">
            <a:noAutofit/>
          </a:bodyPr>
          <a:lstStyle>
            <a:lvl1pPr marL="285750" indent="-285750">
              <a:spcBef>
                <a:spcPts val="900"/>
              </a:spcBef>
              <a:buFont typeface="Wingdings" charset="2"/>
              <a:buChar char="§"/>
              <a:defRPr sz="2000">
                <a:solidFill>
                  <a:schemeClr val="tx2"/>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a:xfrm>
            <a:off x="8001000" y="6426104"/>
            <a:ext cx="995579" cy="210312"/>
          </a:xfrm>
          <a:prstGeom prst="rect">
            <a:avLst/>
          </a:prstGeom>
        </p:spPr>
        <p:txBody>
          <a:bodyPr/>
          <a:lstStyle/>
          <a:p>
            <a:endParaRPr/>
          </a:p>
        </p:txBody>
      </p:sp>
      <p:sp>
        <p:nvSpPr>
          <p:cNvPr id="7" name="Slide Number Placeholder 6"/>
          <p:cNvSpPr>
            <a:spLocks noGrp="1"/>
          </p:cNvSpPr>
          <p:nvPr>
            <p:ph type="sldNum" sz="quarter" idx="12"/>
          </p:nvPr>
        </p:nvSpPr>
        <p:spPr>
          <a:xfrm>
            <a:off x="11049002" y="6430869"/>
            <a:ext cx="533399" cy="232147"/>
          </a:xfrm>
          <a:prstGeom prst="rect">
            <a:avLst/>
          </a:prstGeom>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11" name="Title 7"/>
          <p:cNvSpPr>
            <a:spLocks noGrp="1"/>
          </p:cNvSpPr>
          <p:nvPr>
            <p:ph type="title"/>
          </p:nvPr>
        </p:nvSpPr>
        <p:spPr>
          <a:xfrm>
            <a:off x="609442" y="519237"/>
            <a:ext cx="10969943" cy="471363"/>
          </a:xfrm>
        </p:spPr>
        <p:txBody>
          <a:bodyPr/>
          <a:lstStyle/>
          <a:p>
            <a:r>
              <a:rPr lang="en-US"/>
              <a:t>Click to edit Master title style</a:t>
            </a:r>
            <a:endParaRPr dirty="0"/>
          </a:p>
        </p:txBody>
      </p:sp>
      <p:sp>
        <p:nvSpPr>
          <p:cNvPr id="12"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9" name="Picture Placeholder 2"/>
          <p:cNvSpPr>
            <a:spLocks noGrp="1"/>
          </p:cNvSpPr>
          <p:nvPr>
            <p:ph type="pic" sz="quarter" idx="14"/>
          </p:nvPr>
        </p:nvSpPr>
        <p:spPr>
          <a:xfrm>
            <a:off x="4267200" y="1524000"/>
            <a:ext cx="7312025" cy="4572000"/>
          </a:xfrm>
        </p:spPr>
        <p:txBody>
          <a:bodyPr tIns="1828800"/>
          <a:lstStyle>
            <a:lvl1pPr marL="0" indent="0" algn="ctr">
              <a:buNone/>
              <a:defRPr/>
            </a:lvl1pPr>
          </a:lstStyle>
          <a:p>
            <a:r>
              <a:rPr lang="en-US"/>
              <a:t>Click icon to add picture</a:t>
            </a:r>
            <a:endParaRPr lang="en-US" dirty="0"/>
          </a:p>
        </p:txBody>
      </p:sp>
    </p:spTree>
    <p:extLst>
      <p:ext uri="{BB962C8B-B14F-4D97-AF65-F5344CB8AC3E}">
        <p14:creationId xmlns:p14="http://schemas.microsoft.com/office/powerpoint/2010/main" val="4077185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PICTURES WITH DESCRIPTIONS">
    <p:spTree>
      <p:nvGrpSpPr>
        <p:cNvPr id="1" name=""/>
        <p:cNvGrpSpPr/>
        <p:nvPr/>
      </p:nvGrpSpPr>
      <p:grpSpPr>
        <a:xfrm>
          <a:off x="0" y="0"/>
          <a:ext cx="0" cy="0"/>
          <a:chOff x="0" y="0"/>
          <a:chExt cx="0" cy="0"/>
        </a:xfrm>
      </p:grpSpPr>
      <p:sp>
        <p:nvSpPr>
          <p:cNvPr id="10" name="Title 9"/>
          <p:cNvSpPr>
            <a:spLocks noGrp="1"/>
          </p:cNvSpPr>
          <p:nvPr>
            <p:ph type="title"/>
          </p:nvPr>
        </p:nvSpPr>
        <p:spPr>
          <a:xfrm>
            <a:off x="609442" y="519237"/>
            <a:ext cx="10969943" cy="471363"/>
          </a:xfrm>
        </p:spPr>
        <p:txBody>
          <a:bodyPr/>
          <a:lstStyle/>
          <a:p>
            <a:r>
              <a:rPr lang="en-US"/>
              <a:t>Click to edit Master title style</a:t>
            </a:r>
            <a:endParaRPr dirty="0"/>
          </a:p>
        </p:txBody>
      </p:sp>
      <p:sp>
        <p:nvSpPr>
          <p:cNvPr id="3" name="Picture Placeholder 2"/>
          <p:cNvSpPr>
            <a:spLocks noGrp="1"/>
          </p:cNvSpPr>
          <p:nvPr>
            <p:ph type="pic" idx="1"/>
          </p:nvPr>
        </p:nvSpPr>
        <p:spPr bwMode="ltGray">
          <a:xfrm>
            <a:off x="608013" y="1524000"/>
            <a:ext cx="5312664" cy="3352800"/>
          </a:xfrm>
        </p:spPr>
        <p:txBody>
          <a:bodyPr lIns="0" tIns="9144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dirty="0"/>
          </a:p>
        </p:txBody>
      </p:sp>
      <p:sp>
        <p:nvSpPr>
          <p:cNvPr id="4" name="Text Placeholder 3"/>
          <p:cNvSpPr>
            <a:spLocks noGrp="1"/>
          </p:cNvSpPr>
          <p:nvPr>
            <p:ph type="body" sz="half" idx="2"/>
          </p:nvPr>
        </p:nvSpPr>
        <p:spPr bwMode="ltGray">
          <a:xfrm>
            <a:off x="609440" y="4953000"/>
            <a:ext cx="5312664" cy="1143000"/>
          </a:xfrm>
          <a:noFill/>
        </p:spPr>
        <p:txBody>
          <a:bodyPr lIns="0" tIns="0" rIns="0" bIns="0">
            <a:noAutofit/>
          </a:bodyPr>
          <a:lstStyle>
            <a:lvl1pPr marL="0" indent="0">
              <a:spcBef>
                <a:spcPts val="900"/>
              </a:spcBef>
              <a:buNone/>
              <a:defRPr sz="1800">
                <a:solidFill>
                  <a:schemeClr val="tx2"/>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8" name="Picture Placeholder 2"/>
          <p:cNvSpPr>
            <a:spLocks noGrp="1"/>
          </p:cNvSpPr>
          <p:nvPr>
            <p:ph type="pic" idx="13"/>
          </p:nvPr>
        </p:nvSpPr>
        <p:spPr bwMode="ltGray">
          <a:xfrm>
            <a:off x="6266720" y="1524000"/>
            <a:ext cx="5312664" cy="3352800"/>
          </a:xfrm>
        </p:spPr>
        <p:txBody>
          <a:bodyPr lIns="0" tIns="9144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dirty="0"/>
          </a:p>
        </p:txBody>
      </p:sp>
      <p:sp>
        <p:nvSpPr>
          <p:cNvPr id="9" name="Text Placeholder 3"/>
          <p:cNvSpPr>
            <a:spLocks noGrp="1"/>
          </p:cNvSpPr>
          <p:nvPr>
            <p:ph type="body" sz="half" idx="14"/>
          </p:nvPr>
        </p:nvSpPr>
        <p:spPr bwMode="ltGray">
          <a:xfrm>
            <a:off x="6266720" y="4953000"/>
            <a:ext cx="5312664" cy="1143000"/>
          </a:xfrm>
          <a:noFill/>
        </p:spPr>
        <p:txBody>
          <a:bodyPr lIns="0" tIns="0" rIns="0" bIns="0">
            <a:noAutofit/>
          </a:bodyPr>
          <a:lstStyle>
            <a:lvl1pPr marL="0" indent="0">
              <a:spcBef>
                <a:spcPts val="900"/>
              </a:spcBef>
              <a:buNone/>
              <a:defRPr sz="1800">
                <a:solidFill>
                  <a:schemeClr val="tx2"/>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a:xfrm>
            <a:off x="8001000" y="6426104"/>
            <a:ext cx="995579" cy="210312"/>
          </a:xfrm>
          <a:prstGeom prst="rect">
            <a:avLst/>
          </a:prstGeom>
        </p:spPr>
        <p:txBody>
          <a:bodyPr/>
          <a:lstStyle/>
          <a:p>
            <a:endParaRPr/>
          </a:p>
        </p:txBody>
      </p:sp>
      <p:sp>
        <p:nvSpPr>
          <p:cNvPr id="7" name="Slide Number Placeholder 6"/>
          <p:cNvSpPr>
            <a:spLocks noGrp="1"/>
          </p:cNvSpPr>
          <p:nvPr>
            <p:ph type="sldNum" sz="quarter" idx="12"/>
          </p:nvPr>
        </p:nvSpPr>
        <p:spPr>
          <a:xfrm>
            <a:off x="11049002" y="6430869"/>
            <a:ext cx="533399" cy="232147"/>
          </a:xfrm>
          <a:prstGeom prst="rect">
            <a:avLst/>
          </a:prstGeom>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11" name="Text Placeholder 7"/>
          <p:cNvSpPr>
            <a:spLocks noGrp="1"/>
          </p:cNvSpPr>
          <p:nvPr>
            <p:ph type="body" sz="quarter" idx="15"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Tree>
    <p:extLst>
      <p:ext uri="{BB962C8B-B14F-4D97-AF65-F5344CB8AC3E}">
        <p14:creationId xmlns:p14="http://schemas.microsoft.com/office/powerpoint/2010/main" val="4201898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PICTURES WITH DESCRIPTIONS">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Click to edit Master title style</a:t>
            </a:r>
            <a:endParaRPr dirty="0"/>
          </a:p>
        </p:txBody>
      </p:sp>
      <p:sp>
        <p:nvSpPr>
          <p:cNvPr id="3" name="Picture Placeholder 2"/>
          <p:cNvSpPr>
            <a:spLocks noGrp="1"/>
          </p:cNvSpPr>
          <p:nvPr>
            <p:ph type="pic" idx="1"/>
          </p:nvPr>
        </p:nvSpPr>
        <p:spPr bwMode="ltGray">
          <a:xfrm>
            <a:off x="608013" y="1524000"/>
            <a:ext cx="3429000" cy="2667000"/>
          </a:xfrm>
        </p:spPr>
        <p:txBody>
          <a:bodyPr lIns="0" tIns="4572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dirty="0"/>
          </a:p>
        </p:txBody>
      </p:sp>
      <p:sp>
        <p:nvSpPr>
          <p:cNvPr id="4" name="Text Placeholder 3"/>
          <p:cNvSpPr>
            <a:spLocks noGrp="1"/>
          </p:cNvSpPr>
          <p:nvPr>
            <p:ph type="body" sz="half" idx="2"/>
          </p:nvPr>
        </p:nvSpPr>
        <p:spPr bwMode="ltGray">
          <a:xfrm>
            <a:off x="609440" y="4267200"/>
            <a:ext cx="3429000" cy="1828800"/>
          </a:xfrm>
          <a:noFill/>
        </p:spPr>
        <p:txBody>
          <a:bodyPr lIns="0" tIns="0" rIns="0" bIns="0">
            <a:noAutofit/>
          </a:bodyPr>
          <a:lstStyle>
            <a:lvl1pPr marL="0" indent="0">
              <a:spcBef>
                <a:spcPts val="900"/>
              </a:spcBef>
              <a:buNone/>
              <a:defRPr sz="1800">
                <a:solidFill>
                  <a:schemeClr val="tx2"/>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8" name="Picture Placeholder 2"/>
          <p:cNvSpPr>
            <a:spLocks noGrp="1"/>
          </p:cNvSpPr>
          <p:nvPr>
            <p:ph type="pic" idx="13"/>
          </p:nvPr>
        </p:nvSpPr>
        <p:spPr bwMode="ltGray">
          <a:xfrm>
            <a:off x="4381500" y="1524000"/>
            <a:ext cx="3429000" cy="2667000"/>
          </a:xfrm>
        </p:spPr>
        <p:txBody>
          <a:bodyPr lIns="0" tIns="4572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dirty="0"/>
          </a:p>
        </p:txBody>
      </p:sp>
      <p:sp>
        <p:nvSpPr>
          <p:cNvPr id="9" name="Text Placeholder 3"/>
          <p:cNvSpPr>
            <a:spLocks noGrp="1"/>
          </p:cNvSpPr>
          <p:nvPr>
            <p:ph type="body" sz="half" idx="14"/>
          </p:nvPr>
        </p:nvSpPr>
        <p:spPr bwMode="ltGray">
          <a:xfrm>
            <a:off x="4381500" y="4267200"/>
            <a:ext cx="3429000" cy="1828800"/>
          </a:xfrm>
          <a:noFill/>
        </p:spPr>
        <p:txBody>
          <a:bodyPr lIns="0" tIns="0" rIns="0" bIns="0">
            <a:noAutofit/>
          </a:bodyPr>
          <a:lstStyle>
            <a:lvl1pPr marL="0" indent="0">
              <a:spcBef>
                <a:spcPts val="900"/>
              </a:spcBef>
              <a:buNone/>
              <a:defRPr sz="1800">
                <a:solidFill>
                  <a:schemeClr val="tx2"/>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10" name="Picture Placeholder 2"/>
          <p:cNvSpPr>
            <a:spLocks noGrp="1"/>
          </p:cNvSpPr>
          <p:nvPr>
            <p:ph type="pic" idx="15"/>
          </p:nvPr>
        </p:nvSpPr>
        <p:spPr bwMode="ltGray">
          <a:xfrm>
            <a:off x="8150384" y="1524000"/>
            <a:ext cx="3429000" cy="2667000"/>
          </a:xfrm>
        </p:spPr>
        <p:txBody>
          <a:bodyPr lIns="0" tIns="4572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dirty="0"/>
          </a:p>
        </p:txBody>
      </p:sp>
      <p:sp>
        <p:nvSpPr>
          <p:cNvPr id="11" name="Text Placeholder 3"/>
          <p:cNvSpPr>
            <a:spLocks noGrp="1"/>
          </p:cNvSpPr>
          <p:nvPr>
            <p:ph type="body" sz="half" idx="16"/>
          </p:nvPr>
        </p:nvSpPr>
        <p:spPr bwMode="ltGray">
          <a:xfrm>
            <a:off x="8150384" y="4267200"/>
            <a:ext cx="3429000" cy="1828800"/>
          </a:xfrm>
          <a:noFill/>
        </p:spPr>
        <p:txBody>
          <a:bodyPr lIns="0" tIns="0" rIns="0" bIns="0">
            <a:noAutofit/>
          </a:bodyPr>
          <a:lstStyle>
            <a:lvl1pPr marL="0" indent="0">
              <a:spcBef>
                <a:spcPts val="900"/>
              </a:spcBef>
              <a:buNone/>
              <a:defRPr sz="1800">
                <a:solidFill>
                  <a:schemeClr val="tx2"/>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a:xfrm>
            <a:off x="8001000" y="6426104"/>
            <a:ext cx="995579" cy="210312"/>
          </a:xfrm>
          <a:prstGeom prst="rect">
            <a:avLst/>
          </a:prstGeom>
        </p:spPr>
        <p:txBody>
          <a:bodyPr/>
          <a:lstStyle/>
          <a:p>
            <a:endParaRPr dirty="0"/>
          </a:p>
        </p:txBody>
      </p:sp>
      <p:sp>
        <p:nvSpPr>
          <p:cNvPr id="7" name="Slide Number Placeholder 6"/>
          <p:cNvSpPr>
            <a:spLocks noGrp="1"/>
          </p:cNvSpPr>
          <p:nvPr>
            <p:ph type="sldNum" sz="quarter" idx="12"/>
          </p:nvPr>
        </p:nvSpPr>
        <p:spPr>
          <a:xfrm>
            <a:off x="11049002" y="6430869"/>
            <a:ext cx="533399" cy="232147"/>
          </a:xfrm>
          <a:prstGeom prst="rect">
            <a:avLst/>
          </a:prstGeom>
        </p:spPr>
        <p:txBody>
          <a:bodyPr/>
          <a:lstStyle/>
          <a:p>
            <a:fld id="{B016F8AB-BCEA-4347-8BA6-BE776009BC89}" type="slidenum">
              <a:rPr/>
              <a:t>‹#›</a:t>
            </a:fld>
            <a:endParaRPr dirty="0"/>
          </a:p>
        </p:txBody>
      </p:sp>
      <p:sp>
        <p:nvSpPr>
          <p:cNvPr id="13" name="Text Placeholder 7"/>
          <p:cNvSpPr>
            <a:spLocks noGrp="1"/>
          </p:cNvSpPr>
          <p:nvPr>
            <p:ph type="body" sz="quarter" idx="17"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Tree>
    <p:extLst>
      <p:ext uri="{BB962C8B-B14F-4D97-AF65-F5344CB8AC3E}">
        <p14:creationId xmlns:p14="http://schemas.microsoft.com/office/powerpoint/2010/main" val="1201589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QUOTE SLATE BG">
    <p:bg>
      <p:bgPr>
        <a:solidFill>
          <a:schemeClr val="accent5"/>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601663" y="533400"/>
            <a:ext cx="9456737" cy="2286000"/>
          </a:xfrm>
        </p:spPr>
        <p:txBody>
          <a:bodyPr anchor="b" anchorCtr="0">
            <a:noAutofit/>
          </a:bodyPr>
          <a:lstStyle>
            <a:lvl1pPr marL="384038" indent="-384038">
              <a:lnSpc>
                <a:spcPct val="80000"/>
              </a:lnSpc>
              <a:defRPr sz="6000">
                <a:solidFill>
                  <a:schemeClr val="tx1"/>
                </a:solidFill>
              </a:defRPr>
            </a:lvl1pPr>
          </a:lstStyle>
          <a:p>
            <a:r>
              <a:rPr lang="en-US" dirty="0"/>
              <a:t>“Quote – slate BG slide. Insert quote here.”</a:t>
            </a:r>
            <a:endParaRPr dirty="0"/>
          </a:p>
        </p:txBody>
      </p:sp>
      <p:sp>
        <p:nvSpPr>
          <p:cNvPr id="6" name="Text Placeholder 9"/>
          <p:cNvSpPr>
            <a:spLocks noGrp="1"/>
          </p:cNvSpPr>
          <p:nvPr>
            <p:ph type="body" sz="quarter" idx="14" hasCustomPrompt="1"/>
          </p:nvPr>
        </p:nvSpPr>
        <p:spPr>
          <a:xfrm>
            <a:off x="984249" y="2971800"/>
            <a:ext cx="9074149" cy="1371600"/>
          </a:xfrm>
        </p:spPr>
        <p:txBody>
          <a:bodyPr>
            <a:noAutofit/>
          </a:bodyPr>
          <a:lstStyle>
            <a:lvl1pPr marL="0" indent="0">
              <a:spcBef>
                <a:spcPts val="0"/>
              </a:spcBef>
              <a:buFontTx/>
              <a:buNone/>
              <a:defRPr sz="2000"/>
            </a:lvl1pPr>
            <a:lvl2pPr marL="0" indent="0">
              <a:spcBef>
                <a:spcPts val="0"/>
              </a:spcBef>
              <a:buFontTx/>
              <a:buNone/>
              <a:defRPr sz="2000"/>
            </a:lvl2pPr>
            <a:lvl3pPr marL="0" indent="0">
              <a:spcBef>
                <a:spcPts val="0"/>
              </a:spcBef>
              <a:buFontTx/>
              <a:buNone/>
              <a:defRPr sz="2000"/>
            </a:lvl3pPr>
            <a:lvl4pPr marL="0" indent="0">
              <a:spcBef>
                <a:spcPts val="0"/>
              </a:spcBef>
              <a:buFontTx/>
              <a:buNone/>
              <a:defRPr sz="2000"/>
            </a:lvl4pPr>
            <a:lvl5pPr marL="0" indent="0">
              <a:spcBef>
                <a:spcPts val="0"/>
              </a:spcBef>
              <a:buFontTx/>
              <a:buNone/>
              <a:defRPr sz="2000"/>
            </a:lvl5pPr>
            <a:lvl6pPr marL="0" indent="0">
              <a:spcBef>
                <a:spcPts val="0"/>
              </a:spcBef>
              <a:buFontTx/>
              <a:buNone/>
              <a:defRPr sz="2000"/>
            </a:lvl6pPr>
            <a:lvl7pPr marL="0" indent="0">
              <a:spcBef>
                <a:spcPts val="0"/>
              </a:spcBef>
              <a:buFontTx/>
              <a:buNone/>
              <a:defRPr sz="2000"/>
            </a:lvl7pPr>
            <a:lvl8pPr marL="0" indent="0">
              <a:spcBef>
                <a:spcPts val="0"/>
              </a:spcBef>
              <a:buFontTx/>
              <a:buNone/>
              <a:defRPr sz="2000"/>
            </a:lvl8pPr>
            <a:lvl9pPr marL="0" indent="0">
              <a:spcBef>
                <a:spcPts val="0"/>
              </a:spcBef>
              <a:buFontTx/>
              <a:buNone/>
              <a:defRPr sz="2000"/>
            </a:lvl9pPr>
          </a:lstStyle>
          <a:p>
            <a:r>
              <a:rPr lang="en-US" dirty="0"/>
              <a:t>—Quote attribution — name, title and company</a:t>
            </a:r>
          </a:p>
        </p:txBody>
      </p:sp>
    </p:spTree>
    <p:extLst>
      <p:ext uri="{BB962C8B-B14F-4D97-AF65-F5344CB8AC3E}">
        <p14:creationId xmlns:p14="http://schemas.microsoft.com/office/powerpoint/2010/main" val="336430371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536" userDrawn="1">
          <p15:clr>
            <a:srgbClr val="FBAE40"/>
          </p15:clr>
        </p15:guide>
        <p15:guide id="2" pos="144" userDrawn="1">
          <p15:clr>
            <a:srgbClr val="FBAE40"/>
          </p15:clr>
        </p15:guide>
        <p15:guide id="3" orient="horz" pos="144" userDrawn="1">
          <p15:clr>
            <a:srgbClr val="FBAE40"/>
          </p15:clr>
        </p15:guide>
        <p15:guide id="4" orient="horz" pos="417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QUOTE WHITE 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1663" y="533400"/>
            <a:ext cx="9456737" cy="2286000"/>
          </a:xfrm>
        </p:spPr>
        <p:txBody>
          <a:bodyPr anchor="b" anchorCtr="0">
            <a:noAutofit/>
          </a:bodyPr>
          <a:lstStyle>
            <a:lvl1pPr marL="384038" indent="-384038">
              <a:lnSpc>
                <a:spcPct val="80000"/>
              </a:lnSpc>
              <a:defRPr sz="6000" baseline="0">
                <a:solidFill>
                  <a:schemeClr val="tx1"/>
                </a:solidFill>
              </a:defRPr>
            </a:lvl1pPr>
          </a:lstStyle>
          <a:p>
            <a:r>
              <a:rPr lang="en-US" dirty="0"/>
              <a:t>“Quote – white BG slide. Insert quote here.”</a:t>
            </a:r>
            <a:endParaRPr dirty="0"/>
          </a:p>
        </p:txBody>
      </p:sp>
      <p:sp>
        <p:nvSpPr>
          <p:cNvPr id="6" name="Text Placeholder 9"/>
          <p:cNvSpPr>
            <a:spLocks noGrp="1"/>
          </p:cNvSpPr>
          <p:nvPr>
            <p:ph type="body" sz="quarter" idx="14" hasCustomPrompt="1"/>
          </p:nvPr>
        </p:nvSpPr>
        <p:spPr>
          <a:xfrm>
            <a:off x="1026502" y="2971800"/>
            <a:ext cx="9031897" cy="1371600"/>
          </a:xfrm>
        </p:spPr>
        <p:txBody>
          <a:bodyPr>
            <a:noAutofit/>
          </a:bodyPr>
          <a:lstStyle>
            <a:lvl1pPr marL="0" indent="0">
              <a:spcBef>
                <a:spcPts val="0"/>
              </a:spcBef>
              <a:buFontTx/>
              <a:buNone/>
              <a:defRPr sz="2000" baseline="0"/>
            </a:lvl1pPr>
            <a:lvl2pPr marL="0" indent="0">
              <a:spcBef>
                <a:spcPts val="0"/>
              </a:spcBef>
              <a:buFontTx/>
              <a:buNone/>
              <a:defRPr sz="2000"/>
            </a:lvl2pPr>
            <a:lvl3pPr marL="0" indent="0">
              <a:spcBef>
                <a:spcPts val="0"/>
              </a:spcBef>
              <a:buFontTx/>
              <a:buNone/>
              <a:defRPr sz="2000"/>
            </a:lvl3pPr>
            <a:lvl4pPr marL="0" indent="0">
              <a:spcBef>
                <a:spcPts val="0"/>
              </a:spcBef>
              <a:buFontTx/>
              <a:buNone/>
              <a:defRPr sz="2000"/>
            </a:lvl4pPr>
            <a:lvl5pPr marL="0" indent="0">
              <a:spcBef>
                <a:spcPts val="0"/>
              </a:spcBef>
              <a:buFontTx/>
              <a:buNone/>
              <a:defRPr sz="2000"/>
            </a:lvl5pPr>
            <a:lvl6pPr marL="0" indent="0">
              <a:spcBef>
                <a:spcPts val="0"/>
              </a:spcBef>
              <a:buFontTx/>
              <a:buNone/>
              <a:defRPr sz="2000"/>
            </a:lvl6pPr>
            <a:lvl7pPr marL="0" indent="0">
              <a:spcBef>
                <a:spcPts val="0"/>
              </a:spcBef>
              <a:buFontTx/>
              <a:buNone/>
              <a:defRPr sz="2000"/>
            </a:lvl7pPr>
            <a:lvl8pPr marL="0" indent="0">
              <a:spcBef>
                <a:spcPts val="0"/>
              </a:spcBef>
              <a:buFontTx/>
              <a:buNone/>
              <a:defRPr sz="2000"/>
            </a:lvl8pPr>
            <a:lvl9pPr marL="0" indent="0">
              <a:spcBef>
                <a:spcPts val="0"/>
              </a:spcBef>
              <a:buFontTx/>
              <a:buNone/>
              <a:defRPr sz="2000"/>
            </a:lvl9pPr>
          </a:lstStyle>
          <a:p>
            <a:r>
              <a:rPr lang="en-US" dirty="0"/>
              <a:t>—Quote attribution — name, title and company</a:t>
            </a:r>
          </a:p>
        </p:txBody>
      </p:sp>
      <p:sp>
        <p:nvSpPr>
          <p:cNvPr id="7" name="Snip Single Corner Rectangle 19"/>
          <p:cNvSpPr/>
          <p:nvPr userDrawn="1"/>
        </p:nvSpPr>
        <p:spPr bwMode="ltGray">
          <a:xfrm rot="10800000" flipH="1">
            <a:off x="223381" y="231216"/>
            <a:ext cx="11740019" cy="6405490"/>
          </a:xfrm>
          <a:custGeom>
            <a:avLst/>
            <a:gdLst>
              <a:gd name="connsiteX0" fmla="*/ 0 w 11582400"/>
              <a:gd name="connsiteY0" fmla="*/ 0 h 6172200"/>
              <a:gd name="connsiteX1" fmla="*/ 10553679 w 11582400"/>
              <a:gd name="connsiteY1" fmla="*/ 0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582400"/>
              <a:gd name="connsiteY0" fmla="*/ 0 h 6172200"/>
              <a:gd name="connsiteX1" fmla="*/ 10869685 w 11582400"/>
              <a:gd name="connsiteY1" fmla="*/ 6723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609295"/>
              <a:gd name="connsiteY0" fmla="*/ 0 h 6172200"/>
              <a:gd name="connsiteX1" fmla="*/ 10869685 w 11609295"/>
              <a:gd name="connsiteY1" fmla="*/ 6723 h 6172200"/>
              <a:gd name="connsiteX2" fmla="*/ 11609295 w 11609295"/>
              <a:gd name="connsiteY2" fmla="*/ 699268 h 6172200"/>
              <a:gd name="connsiteX3" fmla="*/ 11582400 w 11609295"/>
              <a:gd name="connsiteY3" fmla="*/ 6172200 h 6172200"/>
              <a:gd name="connsiteX4" fmla="*/ 0 w 11609295"/>
              <a:gd name="connsiteY4" fmla="*/ 6172200 h 6172200"/>
              <a:gd name="connsiteX5" fmla="*/ 0 w 11609295"/>
              <a:gd name="connsiteY5" fmla="*/ 0 h 6172200"/>
              <a:gd name="connsiteX0" fmla="*/ 0 w 11609295"/>
              <a:gd name="connsiteY0" fmla="*/ 13448 h 6185648"/>
              <a:gd name="connsiteX1" fmla="*/ 11057944 w 11609295"/>
              <a:gd name="connsiteY1" fmla="*/ 0 h 6185648"/>
              <a:gd name="connsiteX2" fmla="*/ 11609295 w 11609295"/>
              <a:gd name="connsiteY2" fmla="*/ 712716 h 6185648"/>
              <a:gd name="connsiteX3" fmla="*/ 11582400 w 11609295"/>
              <a:gd name="connsiteY3" fmla="*/ 6185648 h 6185648"/>
              <a:gd name="connsiteX4" fmla="*/ 0 w 11609295"/>
              <a:gd name="connsiteY4" fmla="*/ 6185648 h 6185648"/>
              <a:gd name="connsiteX5" fmla="*/ 0 w 11609295"/>
              <a:gd name="connsiteY5" fmla="*/ 13448 h 6185648"/>
              <a:gd name="connsiteX0" fmla="*/ 0 w 11602571"/>
              <a:gd name="connsiteY0" fmla="*/ 13448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13448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13909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9273 w 11602571"/>
              <a:gd name="connsiteY4" fmla="*/ 6181117 h 6185648"/>
              <a:gd name="connsiteX5" fmla="*/ 0 w 11602571"/>
              <a:gd name="connsiteY5" fmla="*/ 4385 h 6185648"/>
              <a:gd name="connsiteX0" fmla="*/ 0 w 11602571"/>
              <a:gd name="connsiteY0" fmla="*/ 4385 h 6190180"/>
              <a:gd name="connsiteX1" fmla="*/ 11057944 w 11602571"/>
              <a:gd name="connsiteY1" fmla="*/ 0 h 6190180"/>
              <a:gd name="connsiteX2" fmla="*/ 11602571 w 11602571"/>
              <a:gd name="connsiteY2" fmla="*/ 578245 h 6190180"/>
              <a:gd name="connsiteX3" fmla="*/ 11582400 w 11602571"/>
              <a:gd name="connsiteY3" fmla="*/ 6185648 h 6190180"/>
              <a:gd name="connsiteX4" fmla="*/ 4637 w 11602571"/>
              <a:gd name="connsiteY4" fmla="*/ 6190180 h 6190180"/>
              <a:gd name="connsiteX5" fmla="*/ 0 w 11602571"/>
              <a:gd name="connsiteY5" fmla="*/ 4385 h 6190180"/>
              <a:gd name="connsiteX0" fmla="*/ 0 w 11607230"/>
              <a:gd name="connsiteY0" fmla="*/ 4385 h 6190180"/>
              <a:gd name="connsiteX1" fmla="*/ 11057944 w 11607230"/>
              <a:gd name="connsiteY1" fmla="*/ 0 h 6190180"/>
              <a:gd name="connsiteX2" fmla="*/ 11602571 w 11607230"/>
              <a:gd name="connsiteY2" fmla="*/ 578245 h 6190180"/>
              <a:gd name="connsiteX3" fmla="*/ 11605582 w 11607230"/>
              <a:gd name="connsiteY3" fmla="*/ 6185649 h 6190180"/>
              <a:gd name="connsiteX4" fmla="*/ 4637 w 11607230"/>
              <a:gd name="connsiteY4" fmla="*/ 6190180 h 6190180"/>
              <a:gd name="connsiteX5" fmla="*/ 0 w 11607230"/>
              <a:gd name="connsiteY5" fmla="*/ 4385 h 6190180"/>
              <a:gd name="connsiteX0" fmla="*/ 0 w 11607731"/>
              <a:gd name="connsiteY0" fmla="*/ 4385 h 6190180"/>
              <a:gd name="connsiteX1" fmla="*/ 11057944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 name="connsiteX0" fmla="*/ 0 w 11607731"/>
              <a:gd name="connsiteY0" fmla="*/ 4385 h 6190180"/>
              <a:gd name="connsiteX1" fmla="*/ 11141399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7731" h="6190180">
                <a:moveTo>
                  <a:pt x="0" y="4385"/>
                </a:moveTo>
                <a:lnTo>
                  <a:pt x="11141399" y="0"/>
                </a:lnTo>
                <a:lnTo>
                  <a:pt x="11607207" y="433234"/>
                </a:lnTo>
                <a:cubicBezTo>
                  <a:pt x="11600483" y="2302368"/>
                  <a:pt x="11612306" y="4316515"/>
                  <a:pt x="11605582" y="6185649"/>
                </a:cubicBezTo>
                <a:lnTo>
                  <a:pt x="4637" y="6190180"/>
                </a:lnTo>
                <a:cubicBezTo>
                  <a:pt x="1" y="4129759"/>
                  <a:pt x="4636" y="2064806"/>
                  <a:pt x="0" y="4385"/>
                </a:cubicBezTo>
                <a:close/>
              </a:path>
            </a:pathLst>
          </a:custGeom>
          <a:noFill/>
          <a:ln w="381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351" dirty="0"/>
          </a:p>
        </p:txBody>
      </p:sp>
    </p:spTree>
    <p:extLst>
      <p:ext uri="{BB962C8B-B14F-4D97-AF65-F5344CB8AC3E}">
        <p14:creationId xmlns:p14="http://schemas.microsoft.com/office/powerpoint/2010/main" val="432345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FULL-FRAME PICTURE">
    <p:spTree>
      <p:nvGrpSpPr>
        <p:cNvPr id="1" name=""/>
        <p:cNvGrpSpPr/>
        <p:nvPr/>
      </p:nvGrpSpPr>
      <p:grpSpPr>
        <a:xfrm>
          <a:off x="0" y="0"/>
          <a:ext cx="0" cy="0"/>
          <a:chOff x="0" y="0"/>
          <a:chExt cx="0" cy="0"/>
        </a:xfrm>
      </p:grpSpPr>
      <p:sp>
        <p:nvSpPr>
          <p:cNvPr id="3" name="Picture Placeholder 2"/>
          <p:cNvSpPr>
            <a:spLocks noGrp="1"/>
          </p:cNvSpPr>
          <p:nvPr>
            <p:ph type="pic" idx="1"/>
          </p:nvPr>
        </p:nvSpPr>
        <p:spPr bwMode="ltGray">
          <a:xfrm>
            <a:off x="228600" y="228600"/>
            <a:ext cx="11734800" cy="6400800"/>
          </a:xfrm>
          <a:solidFill>
            <a:schemeClr val="bg2"/>
          </a:solidFill>
        </p:spPr>
        <p:txBody>
          <a:bodyPr lIns="0" tIns="27432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dirty="0"/>
          </a:p>
        </p:txBody>
      </p:sp>
      <p:sp>
        <p:nvSpPr>
          <p:cNvPr id="5" name="Text Placeholder 4"/>
          <p:cNvSpPr>
            <a:spLocks noGrp="1"/>
          </p:cNvSpPr>
          <p:nvPr>
            <p:ph type="body" sz="quarter" idx="10"/>
          </p:nvPr>
        </p:nvSpPr>
        <p:spPr>
          <a:xfrm>
            <a:off x="609600" y="533400"/>
            <a:ext cx="10515600" cy="2362200"/>
          </a:xfrm>
        </p:spPr>
        <p:txBody>
          <a:bodyPr>
            <a:normAutofit/>
          </a:bodyPr>
          <a:lstStyle>
            <a:lvl1pPr>
              <a:defRPr sz="4400" b="1">
                <a:solidFill>
                  <a:schemeClr val="bg1"/>
                </a:solidFill>
              </a:defRPr>
            </a:lvl1pPr>
          </a:lstStyle>
          <a:p>
            <a:pPr marL="182875" marR="0" lvl="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a:pPr>
            <a:r>
              <a:rPr lang="en-US"/>
              <a:t>Click to edit Master text styles</a:t>
            </a:r>
          </a:p>
        </p:txBody>
      </p:sp>
    </p:spTree>
    <p:extLst>
      <p:ext uri="{BB962C8B-B14F-4D97-AF65-F5344CB8AC3E}">
        <p14:creationId xmlns:p14="http://schemas.microsoft.com/office/powerpoint/2010/main" val="153494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DIVIDER — BLUE">
    <p:bg>
      <p:bgPr>
        <a:solidFill>
          <a:schemeClr val="tx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extBox 1"/>
          <p:cNvSpPr txBox="1"/>
          <p:nvPr userDrawn="1"/>
        </p:nvSpPr>
        <p:spPr>
          <a:xfrm>
            <a:off x="11143281" y="7733655"/>
            <a:ext cx="914400" cy="914400"/>
          </a:xfrm>
          <a:prstGeom prst="rect">
            <a:avLst/>
          </a:prstGeom>
          <a:noFill/>
        </p:spPr>
        <p:txBody>
          <a:bodyPr wrap="none" lIns="0" tIns="0" rIns="0" bIns="0" rtlCol="0">
            <a:noAutofit/>
          </a:bodyPr>
          <a:lstStyle/>
          <a:p>
            <a:pPr>
              <a:lnSpc>
                <a:spcPct val="90000"/>
              </a:lnSpc>
            </a:pPr>
            <a:endParaRPr lang="en-US" sz="1351"/>
          </a:p>
        </p:txBody>
      </p:sp>
      <p:sp>
        <p:nvSpPr>
          <p:cNvPr id="16" name="Title 4"/>
          <p:cNvSpPr>
            <a:spLocks noGrp="1"/>
          </p:cNvSpPr>
          <p:nvPr>
            <p:ph type="title" hasCustomPrompt="1"/>
          </p:nvPr>
        </p:nvSpPr>
        <p:spPr>
          <a:xfrm>
            <a:off x="609600" y="1524000"/>
            <a:ext cx="6781800" cy="3086747"/>
          </a:xfrm>
          <a:noFill/>
        </p:spPr>
        <p:txBody>
          <a:bodyPr wrap="square" lIns="0" rIns="0" bIns="0" anchor="b" anchorCtr="0">
            <a:noAutofit/>
          </a:bodyPr>
          <a:lstStyle>
            <a:lvl1pPr>
              <a:lnSpc>
                <a:spcPct val="80000"/>
              </a:lnSpc>
              <a:defRPr sz="4800" baseline="0">
                <a:solidFill>
                  <a:schemeClr val="bg1"/>
                </a:solidFill>
              </a:defRPr>
            </a:lvl1pPr>
          </a:lstStyle>
          <a:p>
            <a:r>
              <a:rPr lang="en-US" dirty="0"/>
              <a:t>Divider slide — </a:t>
            </a:r>
            <a:br>
              <a:rPr lang="en-US" dirty="0"/>
            </a:br>
            <a:r>
              <a:rPr lang="en-US" dirty="0"/>
              <a:t>blue background</a:t>
            </a:r>
            <a:endParaRPr dirty="0"/>
          </a:p>
        </p:txBody>
      </p:sp>
      <p:sp>
        <p:nvSpPr>
          <p:cNvPr id="17" name="Text Placeholder 10"/>
          <p:cNvSpPr>
            <a:spLocks noGrp="1"/>
          </p:cNvSpPr>
          <p:nvPr>
            <p:ph type="body" sz="quarter" idx="10" hasCustomPrompt="1"/>
          </p:nvPr>
        </p:nvSpPr>
        <p:spPr>
          <a:xfrm>
            <a:off x="609600" y="4711977"/>
            <a:ext cx="6781800" cy="774423"/>
          </a:xfrm>
        </p:spPr>
        <p:txBody>
          <a:bodyPr>
            <a:normAutofit/>
          </a:bodyPr>
          <a:lstStyle>
            <a:lvl1pPr marL="0" indent="0">
              <a:buNone/>
              <a:defRPr sz="2400" b="0" i="0" baseline="0">
                <a:solidFill>
                  <a:schemeClr val="bg1"/>
                </a:solidFill>
              </a:defRPr>
            </a:lvl1pPr>
          </a:lstStyle>
          <a:p>
            <a:pPr lvl="0"/>
            <a:r>
              <a:rPr lang="en-US" dirty="0"/>
              <a:t>Insert Subtitle here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SECTION DIVIDER — WHITE">
    <p:bg>
      <p:bgPr>
        <a:solidFill>
          <a:schemeClr val="bg1"/>
        </a:solidFill>
        <a:effectLst/>
      </p:bgPr>
    </p:bg>
    <p:spTree>
      <p:nvGrpSpPr>
        <p:cNvPr id="1" name=""/>
        <p:cNvGrpSpPr/>
        <p:nvPr/>
      </p:nvGrpSpPr>
      <p:grpSpPr>
        <a:xfrm>
          <a:off x="0" y="0"/>
          <a:ext cx="0" cy="0"/>
          <a:chOff x="0" y="0"/>
          <a:chExt cx="0" cy="0"/>
        </a:xfrm>
      </p:grpSpPr>
      <p:sp>
        <p:nvSpPr>
          <p:cNvPr id="6" name="Snip Single Corner Rectangle 19"/>
          <p:cNvSpPr/>
          <p:nvPr userDrawn="1"/>
        </p:nvSpPr>
        <p:spPr bwMode="ltGray">
          <a:xfrm rot="10800000" flipH="1">
            <a:off x="223381" y="231216"/>
            <a:ext cx="11740019" cy="6405490"/>
          </a:xfrm>
          <a:custGeom>
            <a:avLst/>
            <a:gdLst>
              <a:gd name="connsiteX0" fmla="*/ 0 w 11582400"/>
              <a:gd name="connsiteY0" fmla="*/ 0 h 6172200"/>
              <a:gd name="connsiteX1" fmla="*/ 10553679 w 11582400"/>
              <a:gd name="connsiteY1" fmla="*/ 0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582400"/>
              <a:gd name="connsiteY0" fmla="*/ 0 h 6172200"/>
              <a:gd name="connsiteX1" fmla="*/ 10869685 w 11582400"/>
              <a:gd name="connsiteY1" fmla="*/ 6723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609295"/>
              <a:gd name="connsiteY0" fmla="*/ 0 h 6172200"/>
              <a:gd name="connsiteX1" fmla="*/ 10869685 w 11609295"/>
              <a:gd name="connsiteY1" fmla="*/ 6723 h 6172200"/>
              <a:gd name="connsiteX2" fmla="*/ 11609295 w 11609295"/>
              <a:gd name="connsiteY2" fmla="*/ 699268 h 6172200"/>
              <a:gd name="connsiteX3" fmla="*/ 11582400 w 11609295"/>
              <a:gd name="connsiteY3" fmla="*/ 6172200 h 6172200"/>
              <a:gd name="connsiteX4" fmla="*/ 0 w 11609295"/>
              <a:gd name="connsiteY4" fmla="*/ 6172200 h 6172200"/>
              <a:gd name="connsiteX5" fmla="*/ 0 w 11609295"/>
              <a:gd name="connsiteY5" fmla="*/ 0 h 6172200"/>
              <a:gd name="connsiteX0" fmla="*/ 0 w 11609295"/>
              <a:gd name="connsiteY0" fmla="*/ 13448 h 6185648"/>
              <a:gd name="connsiteX1" fmla="*/ 11057944 w 11609295"/>
              <a:gd name="connsiteY1" fmla="*/ 0 h 6185648"/>
              <a:gd name="connsiteX2" fmla="*/ 11609295 w 11609295"/>
              <a:gd name="connsiteY2" fmla="*/ 712716 h 6185648"/>
              <a:gd name="connsiteX3" fmla="*/ 11582400 w 11609295"/>
              <a:gd name="connsiteY3" fmla="*/ 6185648 h 6185648"/>
              <a:gd name="connsiteX4" fmla="*/ 0 w 11609295"/>
              <a:gd name="connsiteY4" fmla="*/ 6185648 h 6185648"/>
              <a:gd name="connsiteX5" fmla="*/ 0 w 11609295"/>
              <a:gd name="connsiteY5" fmla="*/ 13448 h 6185648"/>
              <a:gd name="connsiteX0" fmla="*/ 0 w 11602571"/>
              <a:gd name="connsiteY0" fmla="*/ 13448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13448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13909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9273 w 11602571"/>
              <a:gd name="connsiteY4" fmla="*/ 6181117 h 6185648"/>
              <a:gd name="connsiteX5" fmla="*/ 0 w 11602571"/>
              <a:gd name="connsiteY5" fmla="*/ 4385 h 6185648"/>
              <a:gd name="connsiteX0" fmla="*/ 0 w 11602571"/>
              <a:gd name="connsiteY0" fmla="*/ 4385 h 6190180"/>
              <a:gd name="connsiteX1" fmla="*/ 11057944 w 11602571"/>
              <a:gd name="connsiteY1" fmla="*/ 0 h 6190180"/>
              <a:gd name="connsiteX2" fmla="*/ 11602571 w 11602571"/>
              <a:gd name="connsiteY2" fmla="*/ 578245 h 6190180"/>
              <a:gd name="connsiteX3" fmla="*/ 11582400 w 11602571"/>
              <a:gd name="connsiteY3" fmla="*/ 6185648 h 6190180"/>
              <a:gd name="connsiteX4" fmla="*/ 4637 w 11602571"/>
              <a:gd name="connsiteY4" fmla="*/ 6190180 h 6190180"/>
              <a:gd name="connsiteX5" fmla="*/ 0 w 11602571"/>
              <a:gd name="connsiteY5" fmla="*/ 4385 h 6190180"/>
              <a:gd name="connsiteX0" fmla="*/ 0 w 11607230"/>
              <a:gd name="connsiteY0" fmla="*/ 4385 h 6190180"/>
              <a:gd name="connsiteX1" fmla="*/ 11057944 w 11607230"/>
              <a:gd name="connsiteY1" fmla="*/ 0 h 6190180"/>
              <a:gd name="connsiteX2" fmla="*/ 11602571 w 11607230"/>
              <a:gd name="connsiteY2" fmla="*/ 578245 h 6190180"/>
              <a:gd name="connsiteX3" fmla="*/ 11605582 w 11607230"/>
              <a:gd name="connsiteY3" fmla="*/ 6185649 h 6190180"/>
              <a:gd name="connsiteX4" fmla="*/ 4637 w 11607230"/>
              <a:gd name="connsiteY4" fmla="*/ 6190180 h 6190180"/>
              <a:gd name="connsiteX5" fmla="*/ 0 w 11607230"/>
              <a:gd name="connsiteY5" fmla="*/ 4385 h 6190180"/>
              <a:gd name="connsiteX0" fmla="*/ 0 w 11607731"/>
              <a:gd name="connsiteY0" fmla="*/ 4385 h 6190180"/>
              <a:gd name="connsiteX1" fmla="*/ 11057944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 name="connsiteX0" fmla="*/ 0 w 11607731"/>
              <a:gd name="connsiteY0" fmla="*/ 4385 h 6190180"/>
              <a:gd name="connsiteX1" fmla="*/ 11141399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7731" h="6190180">
                <a:moveTo>
                  <a:pt x="0" y="4385"/>
                </a:moveTo>
                <a:lnTo>
                  <a:pt x="11141399" y="0"/>
                </a:lnTo>
                <a:lnTo>
                  <a:pt x="11607207" y="433234"/>
                </a:lnTo>
                <a:cubicBezTo>
                  <a:pt x="11600483" y="2302368"/>
                  <a:pt x="11612306" y="4316515"/>
                  <a:pt x="11605582" y="6185649"/>
                </a:cubicBezTo>
                <a:lnTo>
                  <a:pt x="4637" y="6190180"/>
                </a:lnTo>
                <a:cubicBezTo>
                  <a:pt x="1" y="4129759"/>
                  <a:pt x="4636" y="2064806"/>
                  <a:pt x="0" y="4385"/>
                </a:cubicBezTo>
                <a:close/>
              </a:path>
            </a:pathLst>
          </a:custGeom>
          <a:noFill/>
          <a:ln w="381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351" dirty="0"/>
          </a:p>
        </p:txBody>
      </p:sp>
      <p:sp>
        <p:nvSpPr>
          <p:cNvPr id="2" name="TextBox 1"/>
          <p:cNvSpPr txBox="1"/>
          <p:nvPr userDrawn="1"/>
        </p:nvSpPr>
        <p:spPr>
          <a:xfrm>
            <a:off x="11143281" y="7733655"/>
            <a:ext cx="914400" cy="914400"/>
          </a:xfrm>
          <a:prstGeom prst="rect">
            <a:avLst/>
          </a:prstGeom>
          <a:noFill/>
        </p:spPr>
        <p:txBody>
          <a:bodyPr wrap="none" lIns="0" tIns="0" rIns="0" bIns="0" rtlCol="0">
            <a:noAutofit/>
          </a:bodyPr>
          <a:lstStyle/>
          <a:p>
            <a:pPr>
              <a:lnSpc>
                <a:spcPct val="90000"/>
              </a:lnSpc>
            </a:pPr>
            <a:endParaRPr lang="en-US" sz="1351"/>
          </a:p>
        </p:txBody>
      </p:sp>
      <p:sp>
        <p:nvSpPr>
          <p:cNvPr id="16" name="Title 4"/>
          <p:cNvSpPr>
            <a:spLocks noGrp="1"/>
          </p:cNvSpPr>
          <p:nvPr>
            <p:ph type="title" hasCustomPrompt="1"/>
          </p:nvPr>
        </p:nvSpPr>
        <p:spPr>
          <a:xfrm>
            <a:off x="609600" y="1524000"/>
            <a:ext cx="6781800" cy="3086747"/>
          </a:xfrm>
          <a:noFill/>
        </p:spPr>
        <p:txBody>
          <a:bodyPr wrap="square" lIns="0" rIns="0" bIns="0" anchor="b" anchorCtr="0">
            <a:noAutofit/>
          </a:bodyPr>
          <a:lstStyle>
            <a:lvl1pPr>
              <a:lnSpc>
                <a:spcPct val="80000"/>
              </a:lnSpc>
              <a:defRPr sz="4800" baseline="0">
                <a:solidFill>
                  <a:schemeClr val="tx1"/>
                </a:solidFill>
              </a:defRPr>
            </a:lvl1pPr>
          </a:lstStyle>
          <a:p>
            <a:r>
              <a:rPr lang="en-US" dirty="0"/>
              <a:t>Divider slide — </a:t>
            </a:r>
            <a:br>
              <a:rPr lang="en-US" dirty="0"/>
            </a:br>
            <a:r>
              <a:rPr lang="en-US" dirty="0"/>
              <a:t>white background</a:t>
            </a:r>
            <a:endParaRPr dirty="0"/>
          </a:p>
        </p:txBody>
      </p:sp>
      <p:sp>
        <p:nvSpPr>
          <p:cNvPr id="17" name="Text Placeholder 10"/>
          <p:cNvSpPr>
            <a:spLocks noGrp="1"/>
          </p:cNvSpPr>
          <p:nvPr>
            <p:ph type="body" sz="quarter" idx="10" hasCustomPrompt="1"/>
          </p:nvPr>
        </p:nvSpPr>
        <p:spPr>
          <a:xfrm>
            <a:off x="609600" y="4711977"/>
            <a:ext cx="6781800" cy="774423"/>
          </a:xfrm>
        </p:spPr>
        <p:txBody>
          <a:bodyPr>
            <a:normAutofit/>
          </a:bodyPr>
          <a:lstStyle>
            <a:lvl1pPr marL="0" indent="0">
              <a:buNone/>
              <a:defRPr sz="2400" b="0" i="0" baseline="0">
                <a:solidFill>
                  <a:schemeClr val="tx2"/>
                </a:solidFill>
              </a:defRPr>
            </a:lvl1pPr>
          </a:lstStyle>
          <a:p>
            <a:pPr lvl="0"/>
            <a:r>
              <a:rPr lang="en-US" dirty="0"/>
              <a:t>Insert Subtitle here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WITH BLUE BACKGROUN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Text Placeholder 76"/>
          <p:cNvSpPr>
            <a:spLocks noGrp="1"/>
          </p:cNvSpPr>
          <p:nvPr>
            <p:ph type="body" sz="quarter" idx="12" hasCustomPrompt="1"/>
          </p:nvPr>
        </p:nvSpPr>
        <p:spPr>
          <a:xfrm>
            <a:off x="608787" y="3578322"/>
            <a:ext cx="3753268" cy="231678"/>
          </a:xfrm>
        </p:spPr>
        <p:txBody>
          <a:bodyPr anchor="ctr" anchorCtr="0">
            <a:normAutofit/>
          </a:bodyPr>
          <a:lstStyle>
            <a:lvl1pPr marL="0" indent="0" algn="l">
              <a:buNone/>
              <a:defRPr sz="1000" cap="all" baseline="0">
                <a:solidFill>
                  <a:schemeClr val="bg1"/>
                </a:solidFill>
              </a:defRPr>
            </a:lvl1pPr>
          </a:lstStyle>
          <a:p>
            <a:pPr lvl="0"/>
            <a:fld id="{01B9CE96-90C7-9F48-9828-6D1950F49384}" type="datetime3">
              <a:rPr lang="en-US" smtClean="0"/>
              <a:t>10 June 2017</a:t>
            </a:fld>
            <a:endParaRPr lang="en-US" dirty="0"/>
          </a:p>
        </p:txBody>
      </p:sp>
      <p:sp>
        <p:nvSpPr>
          <p:cNvPr id="14" name="Text Placeholder 4"/>
          <p:cNvSpPr>
            <a:spLocks noGrp="1"/>
          </p:cNvSpPr>
          <p:nvPr>
            <p:ph type="body" sz="quarter" idx="14" hasCustomPrompt="1"/>
          </p:nvPr>
        </p:nvSpPr>
        <p:spPr>
          <a:xfrm>
            <a:off x="608305" y="3314513"/>
            <a:ext cx="4876800" cy="202169"/>
          </a:xfrm>
        </p:spPr>
        <p:txBody>
          <a:bodyPr vert="horz" lIns="0" tIns="0" rIns="0" bIns="0" rtlCol="0" anchor="t" anchorCtr="0">
            <a:noAutofit/>
          </a:bodyPr>
          <a:lstStyle>
            <a:lvl1pPr marL="0" indent="0">
              <a:buNone/>
              <a:defRPr lang="en-US" sz="1600" b="0" dirty="0" smtClean="0">
                <a:solidFill>
                  <a:schemeClr val="bg1"/>
                </a:solidFill>
                <a:latin typeface="+mj-lt"/>
                <a:ea typeface="+mj-ea"/>
                <a:cs typeface="+mj-cs"/>
              </a:defRPr>
            </a:lvl1pPr>
          </a:lstStyle>
          <a:p>
            <a:pPr lvl="0">
              <a:lnSpc>
                <a:spcPct val="90000"/>
              </a:lnSpc>
              <a:spcBef>
                <a:spcPct val="0"/>
              </a:spcBef>
            </a:pPr>
            <a:r>
              <a:rPr lang="en-US" dirty="0"/>
              <a:t>Name Surname</a:t>
            </a:r>
          </a:p>
        </p:txBody>
      </p:sp>
      <p:sp>
        <p:nvSpPr>
          <p:cNvPr id="5" name="Text Placeholder 4"/>
          <p:cNvSpPr>
            <a:spLocks noGrp="1"/>
          </p:cNvSpPr>
          <p:nvPr>
            <p:ph type="body" sz="quarter" idx="15" hasCustomPrompt="1"/>
          </p:nvPr>
        </p:nvSpPr>
        <p:spPr>
          <a:xfrm>
            <a:off x="608786" y="1905000"/>
            <a:ext cx="7773695" cy="1143000"/>
          </a:xfrm>
        </p:spPr>
        <p:txBody>
          <a:bodyPr>
            <a:normAutofit/>
          </a:bodyPr>
          <a:lstStyle>
            <a:lvl1pPr marL="0" indent="0">
              <a:lnSpc>
                <a:spcPct val="100000"/>
              </a:lnSpc>
              <a:spcBef>
                <a:spcPts val="0"/>
              </a:spcBef>
              <a:buFontTx/>
              <a:buNone/>
              <a:defRPr sz="2000" baseline="0">
                <a:solidFill>
                  <a:schemeClr val="bg1"/>
                </a:solidFill>
              </a:defRPr>
            </a:lvl1pPr>
            <a:lvl2pPr marL="228595" indent="0">
              <a:buFontTx/>
              <a:buNone/>
              <a:defRPr/>
            </a:lvl2pPr>
            <a:lvl3pPr marL="411469" indent="0">
              <a:buFontTx/>
              <a:buNone/>
              <a:defRPr/>
            </a:lvl3pPr>
            <a:lvl4pPr marL="594345" indent="0">
              <a:buFontTx/>
              <a:buNone/>
              <a:defRPr/>
            </a:lvl4pPr>
            <a:lvl5pPr marL="731501" indent="0">
              <a:buFontTx/>
              <a:buNone/>
              <a:defRPr/>
            </a:lvl5pPr>
          </a:lstStyle>
          <a:p>
            <a:pPr lvl="0"/>
            <a:r>
              <a:rPr lang="en-US" dirty="0"/>
              <a:t>Subhead line 1</a:t>
            </a:r>
          </a:p>
          <a:p>
            <a:pPr lvl="0"/>
            <a:r>
              <a:rPr lang="en-US" dirty="0"/>
              <a:t>Subhead line 2</a:t>
            </a:r>
          </a:p>
        </p:txBody>
      </p:sp>
      <p:pic>
        <p:nvPicPr>
          <p:cNvPr id="24" name="Picture 2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01626" y="5791200"/>
            <a:ext cx="1911391" cy="731520"/>
          </a:xfrm>
          <a:prstGeom prst="rect">
            <a:avLst/>
          </a:prstGeom>
        </p:spPr>
      </p:pic>
      <p:sp>
        <p:nvSpPr>
          <p:cNvPr id="32" name="Title 1"/>
          <p:cNvSpPr>
            <a:spLocks noGrp="1"/>
          </p:cNvSpPr>
          <p:nvPr>
            <p:ph type="ctrTitle" hasCustomPrompt="1"/>
          </p:nvPr>
        </p:nvSpPr>
        <p:spPr>
          <a:xfrm>
            <a:off x="608304" y="560509"/>
            <a:ext cx="7773695" cy="1268291"/>
          </a:xfrm>
        </p:spPr>
        <p:txBody>
          <a:bodyPr anchor="b" anchorCtr="0"/>
          <a:lstStyle>
            <a:lvl1pPr algn="l">
              <a:lnSpc>
                <a:spcPct val="80000"/>
              </a:lnSpc>
              <a:defRPr sz="4800" b="1" baseline="0">
                <a:solidFill>
                  <a:schemeClr val="bg1"/>
                </a:solidFill>
              </a:defRPr>
            </a:lvl1pPr>
          </a:lstStyle>
          <a:p>
            <a:r>
              <a:rPr lang="en-US" dirty="0"/>
              <a:t>Title line 1</a:t>
            </a:r>
            <a:br>
              <a:rPr lang="en-US" dirty="0"/>
            </a:br>
            <a:r>
              <a:rPr lang="en-US" dirty="0"/>
              <a:t>Title line 2</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44">
          <p15:clr>
            <a:srgbClr val="FBAE40"/>
          </p15:clr>
        </p15:guide>
        <p15:guide id="2" orient="horz" pos="144">
          <p15:clr>
            <a:srgbClr val="FBAE40"/>
          </p15:clr>
        </p15:guide>
        <p15:guide id="3" orient="horz" pos="4176">
          <p15:clr>
            <a:srgbClr val="FBAE40"/>
          </p15:clr>
        </p15:guide>
        <p15:guide id="4" pos="753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HANK YOU — BLUE">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Text Placeholder 4"/>
          <p:cNvSpPr>
            <a:spLocks noGrp="1"/>
          </p:cNvSpPr>
          <p:nvPr>
            <p:ph type="body" sz="quarter" idx="14" hasCustomPrompt="1"/>
          </p:nvPr>
        </p:nvSpPr>
        <p:spPr>
          <a:xfrm>
            <a:off x="609600" y="5049826"/>
            <a:ext cx="4876800" cy="284174"/>
          </a:xfrm>
        </p:spPr>
        <p:txBody>
          <a:bodyPr vert="horz" lIns="0" tIns="0" rIns="0" bIns="0" rtlCol="0" anchor="t" anchorCtr="0">
            <a:noAutofit/>
          </a:bodyPr>
          <a:lstStyle>
            <a:lvl1pPr marL="0" indent="0">
              <a:lnSpc>
                <a:spcPct val="100000"/>
              </a:lnSpc>
              <a:buNone/>
              <a:defRPr lang="en-US" sz="1600" b="0" baseline="0" dirty="0" smtClean="0">
                <a:solidFill>
                  <a:schemeClr val="bg1"/>
                </a:solidFill>
                <a:latin typeface="+mj-lt"/>
                <a:ea typeface="+mj-ea"/>
                <a:cs typeface="+mj-cs"/>
              </a:defRPr>
            </a:lvl1pPr>
          </a:lstStyle>
          <a:p>
            <a:pPr lvl="0">
              <a:lnSpc>
                <a:spcPct val="90000"/>
              </a:lnSpc>
              <a:spcBef>
                <a:spcPct val="0"/>
              </a:spcBef>
            </a:pPr>
            <a:r>
              <a:rPr lang="en-US"/>
              <a:t>Name Surname</a:t>
            </a:r>
            <a:endParaRPr lang="en-US" dirty="0"/>
          </a:p>
        </p:txBody>
      </p:sp>
      <p:pic>
        <p:nvPicPr>
          <p:cNvPr id="24" name="Picture 2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17871" y="335280"/>
            <a:ext cx="1911391" cy="731520"/>
          </a:xfrm>
          <a:prstGeom prst="rect">
            <a:avLst/>
          </a:prstGeom>
        </p:spPr>
      </p:pic>
      <p:sp>
        <p:nvSpPr>
          <p:cNvPr id="32" name="Title 1"/>
          <p:cNvSpPr>
            <a:spLocks noGrp="1"/>
          </p:cNvSpPr>
          <p:nvPr>
            <p:ph type="ctrTitle" hasCustomPrompt="1"/>
          </p:nvPr>
        </p:nvSpPr>
        <p:spPr>
          <a:xfrm>
            <a:off x="609600" y="3429000"/>
            <a:ext cx="7391400" cy="990600"/>
          </a:xfrm>
        </p:spPr>
        <p:txBody>
          <a:bodyPr anchor="b" anchorCtr="0"/>
          <a:lstStyle>
            <a:lvl1pPr algn="l">
              <a:lnSpc>
                <a:spcPct val="80000"/>
              </a:lnSpc>
              <a:defRPr sz="4800" b="1" baseline="0">
                <a:solidFill>
                  <a:schemeClr val="bg1"/>
                </a:solidFill>
              </a:defRPr>
            </a:lvl1pPr>
          </a:lstStyle>
          <a:p>
            <a:r>
              <a:rPr lang="en-US" dirty="0"/>
              <a:t>Thank you</a:t>
            </a:r>
          </a:p>
        </p:txBody>
      </p:sp>
      <p:sp>
        <p:nvSpPr>
          <p:cNvPr id="8" name="Text Placeholder 4"/>
          <p:cNvSpPr>
            <a:spLocks noGrp="1"/>
          </p:cNvSpPr>
          <p:nvPr>
            <p:ph type="body" sz="quarter" idx="15" hasCustomPrompt="1"/>
          </p:nvPr>
        </p:nvSpPr>
        <p:spPr>
          <a:xfrm>
            <a:off x="609600" y="5354626"/>
            <a:ext cx="4876800" cy="893774"/>
          </a:xfrm>
        </p:spPr>
        <p:txBody>
          <a:bodyPr vert="horz" lIns="0" tIns="0" rIns="0" bIns="0" rtlCol="0" anchor="t" anchorCtr="0">
            <a:noAutofit/>
          </a:bodyPr>
          <a:lstStyle>
            <a:lvl1pPr marL="0" indent="0">
              <a:lnSpc>
                <a:spcPct val="100000"/>
              </a:lnSpc>
              <a:buNone/>
              <a:defRPr lang="en-US" sz="1600" b="0" baseline="0" dirty="0" smtClean="0">
                <a:solidFill>
                  <a:schemeClr val="bg1"/>
                </a:solidFill>
                <a:latin typeface="+mj-lt"/>
                <a:ea typeface="+mj-ea"/>
                <a:cs typeface="+mj-cs"/>
              </a:defRPr>
            </a:lvl1pPr>
          </a:lstStyle>
          <a:p>
            <a:pPr lvl="0">
              <a:lnSpc>
                <a:spcPct val="90000"/>
              </a:lnSpc>
              <a:spcBef>
                <a:spcPct val="0"/>
              </a:spcBef>
            </a:pPr>
            <a:r>
              <a:rPr lang="en-US" dirty="0"/>
              <a:t>Contact information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44">
          <p15:clr>
            <a:srgbClr val="FBAE40"/>
          </p15:clr>
        </p15:guide>
        <p15:guide id="2" orient="horz" pos="144">
          <p15:clr>
            <a:srgbClr val="FBAE40"/>
          </p15:clr>
        </p15:guide>
        <p15:guide id="3" orient="horz" pos="4176">
          <p15:clr>
            <a:srgbClr val="FBAE40"/>
          </p15:clr>
        </p15:guide>
        <p15:guide id="4" pos="7536">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HANK YOU — WHITE">
    <p:bg>
      <p:bgPr>
        <a:solidFill>
          <a:schemeClr val="bg1"/>
        </a:solidFill>
        <a:effectLst/>
      </p:bgPr>
    </p:bg>
    <p:spTree>
      <p:nvGrpSpPr>
        <p:cNvPr id="1" name=""/>
        <p:cNvGrpSpPr/>
        <p:nvPr/>
      </p:nvGrpSpPr>
      <p:grpSpPr>
        <a:xfrm>
          <a:off x="0" y="0"/>
          <a:ext cx="0" cy="0"/>
          <a:chOff x="0" y="0"/>
          <a:chExt cx="0" cy="0"/>
        </a:xfrm>
      </p:grpSpPr>
      <p:sp>
        <p:nvSpPr>
          <p:cNvPr id="6" name="Snip Single Corner Rectangle 19"/>
          <p:cNvSpPr/>
          <p:nvPr userDrawn="1"/>
        </p:nvSpPr>
        <p:spPr bwMode="ltGray">
          <a:xfrm rot="10800000" flipH="1">
            <a:off x="223381" y="231216"/>
            <a:ext cx="11740019" cy="6405490"/>
          </a:xfrm>
          <a:custGeom>
            <a:avLst/>
            <a:gdLst>
              <a:gd name="connsiteX0" fmla="*/ 0 w 11582400"/>
              <a:gd name="connsiteY0" fmla="*/ 0 h 6172200"/>
              <a:gd name="connsiteX1" fmla="*/ 10553679 w 11582400"/>
              <a:gd name="connsiteY1" fmla="*/ 0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582400"/>
              <a:gd name="connsiteY0" fmla="*/ 0 h 6172200"/>
              <a:gd name="connsiteX1" fmla="*/ 10869685 w 11582400"/>
              <a:gd name="connsiteY1" fmla="*/ 6723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609295"/>
              <a:gd name="connsiteY0" fmla="*/ 0 h 6172200"/>
              <a:gd name="connsiteX1" fmla="*/ 10869685 w 11609295"/>
              <a:gd name="connsiteY1" fmla="*/ 6723 h 6172200"/>
              <a:gd name="connsiteX2" fmla="*/ 11609295 w 11609295"/>
              <a:gd name="connsiteY2" fmla="*/ 699268 h 6172200"/>
              <a:gd name="connsiteX3" fmla="*/ 11582400 w 11609295"/>
              <a:gd name="connsiteY3" fmla="*/ 6172200 h 6172200"/>
              <a:gd name="connsiteX4" fmla="*/ 0 w 11609295"/>
              <a:gd name="connsiteY4" fmla="*/ 6172200 h 6172200"/>
              <a:gd name="connsiteX5" fmla="*/ 0 w 11609295"/>
              <a:gd name="connsiteY5" fmla="*/ 0 h 6172200"/>
              <a:gd name="connsiteX0" fmla="*/ 0 w 11609295"/>
              <a:gd name="connsiteY0" fmla="*/ 13448 h 6185648"/>
              <a:gd name="connsiteX1" fmla="*/ 11057944 w 11609295"/>
              <a:gd name="connsiteY1" fmla="*/ 0 h 6185648"/>
              <a:gd name="connsiteX2" fmla="*/ 11609295 w 11609295"/>
              <a:gd name="connsiteY2" fmla="*/ 712716 h 6185648"/>
              <a:gd name="connsiteX3" fmla="*/ 11582400 w 11609295"/>
              <a:gd name="connsiteY3" fmla="*/ 6185648 h 6185648"/>
              <a:gd name="connsiteX4" fmla="*/ 0 w 11609295"/>
              <a:gd name="connsiteY4" fmla="*/ 6185648 h 6185648"/>
              <a:gd name="connsiteX5" fmla="*/ 0 w 11609295"/>
              <a:gd name="connsiteY5" fmla="*/ 13448 h 6185648"/>
              <a:gd name="connsiteX0" fmla="*/ 0 w 11602571"/>
              <a:gd name="connsiteY0" fmla="*/ 13448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13448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13909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9273 w 11602571"/>
              <a:gd name="connsiteY4" fmla="*/ 6181117 h 6185648"/>
              <a:gd name="connsiteX5" fmla="*/ 0 w 11602571"/>
              <a:gd name="connsiteY5" fmla="*/ 4385 h 6185648"/>
              <a:gd name="connsiteX0" fmla="*/ 0 w 11602571"/>
              <a:gd name="connsiteY0" fmla="*/ 4385 h 6190180"/>
              <a:gd name="connsiteX1" fmla="*/ 11057944 w 11602571"/>
              <a:gd name="connsiteY1" fmla="*/ 0 h 6190180"/>
              <a:gd name="connsiteX2" fmla="*/ 11602571 w 11602571"/>
              <a:gd name="connsiteY2" fmla="*/ 578245 h 6190180"/>
              <a:gd name="connsiteX3" fmla="*/ 11582400 w 11602571"/>
              <a:gd name="connsiteY3" fmla="*/ 6185648 h 6190180"/>
              <a:gd name="connsiteX4" fmla="*/ 4637 w 11602571"/>
              <a:gd name="connsiteY4" fmla="*/ 6190180 h 6190180"/>
              <a:gd name="connsiteX5" fmla="*/ 0 w 11602571"/>
              <a:gd name="connsiteY5" fmla="*/ 4385 h 6190180"/>
              <a:gd name="connsiteX0" fmla="*/ 0 w 11607230"/>
              <a:gd name="connsiteY0" fmla="*/ 4385 h 6190180"/>
              <a:gd name="connsiteX1" fmla="*/ 11057944 w 11607230"/>
              <a:gd name="connsiteY1" fmla="*/ 0 h 6190180"/>
              <a:gd name="connsiteX2" fmla="*/ 11602571 w 11607230"/>
              <a:gd name="connsiteY2" fmla="*/ 578245 h 6190180"/>
              <a:gd name="connsiteX3" fmla="*/ 11605582 w 11607230"/>
              <a:gd name="connsiteY3" fmla="*/ 6185649 h 6190180"/>
              <a:gd name="connsiteX4" fmla="*/ 4637 w 11607230"/>
              <a:gd name="connsiteY4" fmla="*/ 6190180 h 6190180"/>
              <a:gd name="connsiteX5" fmla="*/ 0 w 11607230"/>
              <a:gd name="connsiteY5" fmla="*/ 4385 h 6190180"/>
              <a:gd name="connsiteX0" fmla="*/ 0 w 11607731"/>
              <a:gd name="connsiteY0" fmla="*/ 4385 h 6190180"/>
              <a:gd name="connsiteX1" fmla="*/ 11057944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 name="connsiteX0" fmla="*/ 0 w 11607731"/>
              <a:gd name="connsiteY0" fmla="*/ 4385 h 6190180"/>
              <a:gd name="connsiteX1" fmla="*/ 11141399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7731" h="6190180">
                <a:moveTo>
                  <a:pt x="0" y="4385"/>
                </a:moveTo>
                <a:lnTo>
                  <a:pt x="11141399" y="0"/>
                </a:lnTo>
                <a:lnTo>
                  <a:pt x="11607207" y="433234"/>
                </a:lnTo>
                <a:cubicBezTo>
                  <a:pt x="11600483" y="2302368"/>
                  <a:pt x="11612306" y="4316515"/>
                  <a:pt x="11605582" y="6185649"/>
                </a:cubicBezTo>
                <a:lnTo>
                  <a:pt x="4637" y="6190180"/>
                </a:lnTo>
                <a:cubicBezTo>
                  <a:pt x="1" y="4129759"/>
                  <a:pt x="4636" y="2064806"/>
                  <a:pt x="0" y="4385"/>
                </a:cubicBezTo>
                <a:close/>
              </a:path>
            </a:pathLst>
          </a:custGeom>
          <a:noFill/>
          <a:ln w="381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351" dirty="0"/>
          </a:p>
        </p:txBody>
      </p:sp>
      <p:sp>
        <p:nvSpPr>
          <p:cNvPr id="2" name="TextBox 1"/>
          <p:cNvSpPr txBox="1"/>
          <p:nvPr userDrawn="1"/>
        </p:nvSpPr>
        <p:spPr>
          <a:xfrm>
            <a:off x="11143281" y="7733655"/>
            <a:ext cx="914400" cy="914400"/>
          </a:xfrm>
          <a:prstGeom prst="rect">
            <a:avLst/>
          </a:prstGeom>
          <a:noFill/>
        </p:spPr>
        <p:txBody>
          <a:bodyPr wrap="none" lIns="0" tIns="0" rIns="0" bIns="0" rtlCol="0">
            <a:noAutofit/>
          </a:bodyPr>
          <a:lstStyle/>
          <a:p>
            <a:pPr>
              <a:lnSpc>
                <a:spcPct val="90000"/>
              </a:lnSpc>
            </a:pPr>
            <a:endParaRPr lang="en-US" sz="1351"/>
          </a:p>
        </p:txBody>
      </p:sp>
      <p:sp>
        <p:nvSpPr>
          <p:cNvPr id="7" name="Text Placeholder 4"/>
          <p:cNvSpPr>
            <a:spLocks noGrp="1"/>
          </p:cNvSpPr>
          <p:nvPr>
            <p:ph type="body" sz="quarter" idx="14" hasCustomPrompt="1"/>
          </p:nvPr>
        </p:nvSpPr>
        <p:spPr>
          <a:xfrm>
            <a:off x="609600" y="5049826"/>
            <a:ext cx="4876800" cy="284174"/>
          </a:xfrm>
        </p:spPr>
        <p:txBody>
          <a:bodyPr vert="horz" lIns="0" tIns="0" rIns="0" bIns="0" rtlCol="0" anchor="t" anchorCtr="0">
            <a:noAutofit/>
          </a:bodyPr>
          <a:lstStyle>
            <a:lvl1pPr marL="0" indent="0">
              <a:lnSpc>
                <a:spcPct val="100000"/>
              </a:lnSpc>
              <a:buNone/>
              <a:defRPr lang="en-US" sz="1600" b="0" baseline="0" dirty="0" smtClean="0">
                <a:solidFill>
                  <a:schemeClr val="tx2"/>
                </a:solidFill>
                <a:latin typeface="+mj-lt"/>
                <a:ea typeface="+mj-ea"/>
                <a:cs typeface="+mj-cs"/>
              </a:defRPr>
            </a:lvl1pPr>
          </a:lstStyle>
          <a:p>
            <a:pPr lvl="0">
              <a:lnSpc>
                <a:spcPct val="90000"/>
              </a:lnSpc>
              <a:spcBef>
                <a:spcPct val="0"/>
              </a:spcBef>
            </a:pPr>
            <a:r>
              <a:rPr lang="en-US" dirty="0"/>
              <a:t>Name Surname</a:t>
            </a:r>
          </a:p>
        </p:txBody>
      </p:sp>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17871" y="335280"/>
            <a:ext cx="1911390" cy="731520"/>
          </a:xfrm>
          <a:prstGeom prst="rect">
            <a:avLst/>
          </a:prstGeom>
        </p:spPr>
      </p:pic>
      <p:sp>
        <p:nvSpPr>
          <p:cNvPr id="9" name="Title 1"/>
          <p:cNvSpPr>
            <a:spLocks noGrp="1"/>
          </p:cNvSpPr>
          <p:nvPr>
            <p:ph type="ctrTitle" hasCustomPrompt="1"/>
          </p:nvPr>
        </p:nvSpPr>
        <p:spPr>
          <a:xfrm>
            <a:off x="609600" y="3429000"/>
            <a:ext cx="7391400" cy="990600"/>
          </a:xfrm>
        </p:spPr>
        <p:txBody>
          <a:bodyPr anchor="b" anchorCtr="0"/>
          <a:lstStyle>
            <a:lvl1pPr algn="l">
              <a:lnSpc>
                <a:spcPct val="80000"/>
              </a:lnSpc>
              <a:defRPr sz="4800" b="1" baseline="0">
                <a:solidFill>
                  <a:schemeClr val="tx1"/>
                </a:solidFill>
              </a:defRPr>
            </a:lvl1pPr>
          </a:lstStyle>
          <a:p>
            <a:r>
              <a:rPr lang="en-US" dirty="0"/>
              <a:t>Thank you</a:t>
            </a:r>
          </a:p>
        </p:txBody>
      </p:sp>
      <p:sp>
        <p:nvSpPr>
          <p:cNvPr id="10" name="Text Placeholder 4"/>
          <p:cNvSpPr>
            <a:spLocks noGrp="1"/>
          </p:cNvSpPr>
          <p:nvPr>
            <p:ph type="body" sz="quarter" idx="15" hasCustomPrompt="1"/>
          </p:nvPr>
        </p:nvSpPr>
        <p:spPr>
          <a:xfrm>
            <a:off x="609600" y="5354626"/>
            <a:ext cx="4876800" cy="893774"/>
          </a:xfrm>
        </p:spPr>
        <p:txBody>
          <a:bodyPr vert="horz" lIns="0" tIns="0" rIns="0" bIns="0" rtlCol="0" anchor="t" anchorCtr="0">
            <a:noAutofit/>
          </a:bodyPr>
          <a:lstStyle>
            <a:lvl1pPr marL="0" indent="0">
              <a:lnSpc>
                <a:spcPct val="100000"/>
              </a:lnSpc>
              <a:buNone/>
              <a:defRPr lang="en-US" sz="1600" b="0" baseline="0" dirty="0" smtClean="0">
                <a:solidFill>
                  <a:schemeClr val="tx2"/>
                </a:solidFill>
                <a:latin typeface="+mj-lt"/>
                <a:ea typeface="+mj-ea"/>
                <a:cs typeface="+mj-cs"/>
              </a:defRPr>
            </a:lvl1pPr>
          </a:lstStyle>
          <a:p>
            <a:pPr lvl="0">
              <a:lnSpc>
                <a:spcPct val="90000"/>
              </a:lnSpc>
              <a:spcBef>
                <a:spcPct val="0"/>
              </a:spcBef>
            </a:pPr>
            <a:r>
              <a:rPr lang="en-US" dirty="0"/>
              <a:t>Contact information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SECTION — CHARCOAL BOX">
    <p:spTree>
      <p:nvGrpSpPr>
        <p:cNvPr id="1" name=""/>
        <p:cNvGrpSpPr/>
        <p:nvPr/>
      </p:nvGrpSpPr>
      <p:grpSpPr>
        <a:xfrm>
          <a:off x="0" y="0"/>
          <a:ext cx="0" cy="0"/>
          <a:chOff x="0" y="0"/>
          <a:chExt cx="0" cy="0"/>
        </a:xfrm>
      </p:grpSpPr>
      <p:sp>
        <p:nvSpPr>
          <p:cNvPr id="9" name="Snip Single Corner Rectangle 5"/>
          <p:cNvSpPr/>
          <p:nvPr userDrawn="1"/>
        </p:nvSpPr>
        <p:spPr bwMode="ltGray">
          <a:xfrm rot="10800000" flipH="1">
            <a:off x="545769" y="533400"/>
            <a:ext cx="8598231" cy="4507556"/>
          </a:xfrm>
          <a:custGeom>
            <a:avLst/>
            <a:gdLst>
              <a:gd name="connsiteX0" fmla="*/ 0 w 6653083"/>
              <a:gd name="connsiteY0" fmla="*/ 0 h 5791200"/>
              <a:gd name="connsiteX1" fmla="*/ 5687864 w 6653083"/>
              <a:gd name="connsiteY1" fmla="*/ 0 h 5791200"/>
              <a:gd name="connsiteX2" fmla="*/ 6653083 w 6653083"/>
              <a:gd name="connsiteY2" fmla="*/ 965219 h 5791200"/>
              <a:gd name="connsiteX3" fmla="*/ 6653083 w 6653083"/>
              <a:gd name="connsiteY3" fmla="*/ 5791200 h 5791200"/>
              <a:gd name="connsiteX4" fmla="*/ 0 w 6653083"/>
              <a:gd name="connsiteY4" fmla="*/ 5791200 h 5791200"/>
              <a:gd name="connsiteX5" fmla="*/ 0 w 6653083"/>
              <a:gd name="connsiteY5" fmla="*/ 0 h 5791200"/>
              <a:gd name="connsiteX0" fmla="*/ 0 w 7949320"/>
              <a:gd name="connsiteY0" fmla="*/ 0 h 5791200"/>
              <a:gd name="connsiteX1" fmla="*/ 5687864 w 7949320"/>
              <a:gd name="connsiteY1" fmla="*/ 0 h 5791200"/>
              <a:gd name="connsiteX2" fmla="*/ 6653083 w 7949320"/>
              <a:gd name="connsiteY2" fmla="*/ 965219 h 5791200"/>
              <a:gd name="connsiteX3" fmla="*/ 7949320 w 7949320"/>
              <a:gd name="connsiteY3" fmla="*/ 5781152 h 5791200"/>
              <a:gd name="connsiteX4" fmla="*/ 0 w 7949320"/>
              <a:gd name="connsiteY4" fmla="*/ 5791200 h 5791200"/>
              <a:gd name="connsiteX5" fmla="*/ 0 w 7949320"/>
              <a:gd name="connsiteY5" fmla="*/ 0 h 5791200"/>
              <a:gd name="connsiteX0" fmla="*/ 0 w 7949320"/>
              <a:gd name="connsiteY0" fmla="*/ 0 h 5791200"/>
              <a:gd name="connsiteX1" fmla="*/ 5687864 w 7949320"/>
              <a:gd name="connsiteY1" fmla="*/ 0 h 5791200"/>
              <a:gd name="connsiteX2" fmla="*/ 7949320 w 7949320"/>
              <a:gd name="connsiteY2" fmla="*/ 995364 h 5791200"/>
              <a:gd name="connsiteX3" fmla="*/ 7949320 w 7949320"/>
              <a:gd name="connsiteY3" fmla="*/ 5781152 h 5791200"/>
              <a:gd name="connsiteX4" fmla="*/ 0 w 7949320"/>
              <a:gd name="connsiteY4" fmla="*/ 5791200 h 5791200"/>
              <a:gd name="connsiteX5" fmla="*/ 0 w 7949320"/>
              <a:gd name="connsiteY5" fmla="*/ 0 h 5791200"/>
              <a:gd name="connsiteX0" fmla="*/ 0 w 7949320"/>
              <a:gd name="connsiteY0" fmla="*/ 0 h 5791200"/>
              <a:gd name="connsiteX1" fmla="*/ 7104682 w 7949320"/>
              <a:gd name="connsiteY1" fmla="*/ 0 h 5791200"/>
              <a:gd name="connsiteX2" fmla="*/ 7949320 w 7949320"/>
              <a:gd name="connsiteY2" fmla="*/ 995364 h 5791200"/>
              <a:gd name="connsiteX3" fmla="*/ 7949320 w 7949320"/>
              <a:gd name="connsiteY3" fmla="*/ 5781152 h 5791200"/>
              <a:gd name="connsiteX4" fmla="*/ 0 w 7949320"/>
              <a:gd name="connsiteY4" fmla="*/ 5791200 h 5791200"/>
              <a:gd name="connsiteX5" fmla="*/ 0 w 7949320"/>
              <a:gd name="connsiteY5" fmla="*/ 0 h 5791200"/>
              <a:gd name="connsiteX0" fmla="*/ 0 w 7949320"/>
              <a:gd name="connsiteY0" fmla="*/ 0 h 5811297"/>
              <a:gd name="connsiteX1" fmla="*/ 7104682 w 7949320"/>
              <a:gd name="connsiteY1" fmla="*/ 0 h 5811297"/>
              <a:gd name="connsiteX2" fmla="*/ 7949320 w 7949320"/>
              <a:gd name="connsiteY2" fmla="*/ 995364 h 5811297"/>
              <a:gd name="connsiteX3" fmla="*/ 7949320 w 7949320"/>
              <a:gd name="connsiteY3" fmla="*/ 5811297 h 5811297"/>
              <a:gd name="connsiteX4" fmla="*/ 0 w 7949320"/>
              <a:gd name="connsiteY4" fmla="*/ 5791200 h 5811297"/>
              <a:gd name="connsiteX5" fmla="*/ 0 w 7949320"/>
              <a:gd name="connsiteY5" fmla="*/ 0 h 5811297"/>
              <a:gd name="connsiteX0" fmla="*/ 0 w 7949320"/>
              <a:gd name="connsiteY0" fmla="*/ 0 h 5791200"/>
              <a:gd name="connsiteX1" fmla="*/ 7104682 w 7949320"/>
              <a:gd name="connsiteY1" fmla="*/ 0 h 5791200"/>
              <a:gd name="connsiteX2" fmla="*/ 7949320 w 7949320"/>
              <a:gd name="connsiteY2" fmla="*/ 995364 h 5791200"/>
              <a:gd name="connsiteX3" fmla="*/ 7949320 w 7949320"/>
              <a:gd name="connsiteY3" fmla="*/ 5781152 h 5791200"/>
              <a:gd name="connsiteX4" fmla="*/ 0 w 7949320"/>
              <a:gd name="connsiteY4" fmla="*/ 5791200 h 5791200"/>
              <a:gd name="connsiteX5" fmla="*/ 0 w 7949320"/>
              <a:gd name="connsiteY5" fmla="*/ 0 h 5791200"/>
              <a:gd name="connsiteX0" fmla="*/ 0 w 7949320"/>
              <a:gd name="connsiteY0" fmla="*/ 0 h 5791200"/>
              <a:gd name="connsiteX1" fmla="*/ 7092376 w 7949320"/>
              <a:gd name="connsiteY1" fmla="*/ 270740 h 5791200"/>
              <a:gd name="connsiteX2" fmla="*/ 7949320 w 7949320"/>
              <a:gd name="connsiteY2" fmla="*/ 995364 h 5791200"/>
              <a:gd name="connsiteX3" fmla="*/ 7949320 w 7949320"/>
              <a:gd name="connsiteY3" fmla="*/ 5781152 h 5791200"/>
              <a:gd name="connsiteX4" fmla="*/ 0 w 7949320"/>
              <a:gd name="connsiteY4" fmla="*/ 5791200 h 5791200"/>
              <a:gd name="connsiteX5" fmla="*/ 0 w 7949320"/>
              <a:gd name="connsiteY5" fmla="*/ 0 h 5791200"/>
              <a:gd name="connsiteX0" fmla="*/ 0 w 7961626"/>
              <a:gd name="connsiteY0" fmla="*/ 0 h 5791200"/>
              <a:gd name="connsiteX1" fmla="*/ 7092376 w 7961626"/>
              <a:gd name="connsiteY1" fmla="*/ 270740 h 5791200"/>
              <a:gd name="connsiteX2" fmla="*/ 7961626 w 7961626"/>
              <a:gd name="connsiteY2" fmla="*/ 1339942 h 5791200"/>
              <a:gd name="connsiteX3" fmla="*/ 7949320 w 7961626"/>
              <a:gd name="connsiteY3" fmla="*/ 5781152 h 5791200"/>
              <a:gd name="connsiteX4" fmla="*/ 0 w 7961626"/>
              <a:gd name="connsiteY4" fmla="*/ 5791200 h 5791200"/>
              <a:gd name="connsiteX5" fmla="*/ 0 w 7961626"/>
              <a:gd name="connsiteY5" fmla="*/ 0 h 5791200"/>
              <a:gd name="connsiteX0" fmla="*/ 0 w 7961626"/>
              <a:gd name="connsiteY0" fmla="*/ 0 h 5520461"/>
              <a:gd name="connsiteX1" fmla="*/ 7092376 w 7961626"/>
              <a:gd name="connsiteY1" fmla="*/ 1 h 5520461"/>
              <a:gd name="connsiteX2" fmla="*/ 7961626 w 7961626"/>
              <a:gd name="connsiteY2" fmla="*/ 1069203 h 5520461"/>
              <a:gd name="connsiteX3" fmla="*/ 7949320 w 7961626"/>
              <a:gd name="connsiteY3" fmla="*/ 5510413 h 5520461"/>
              <a:gd name="connsiteX4" fmla="*/ 0 w 7961626"/>
              <a:gd name="connsiteY4" fmla="*/ 5520461 h 5520461"/>
              <a:gd name="connsiteX5" fmla="*/ 0 w 7961626"/>
              <a:gd name="connsiteY5" fmla="*/ 0 h 5520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61626" h="5520461">
                <a:moveTo>
                  <a:pt x="0" y="0"/>
                </a:moveTo>
                <a:lnTo>
                  <a:pt x="7092376" y="1"/>
                </a:lnTo>
                <a:lnTo>
                  <a:pt x="7961626" y="1069203"/>
                </a:lnTo>
                <a:lnTo>
                  <a:pt x="7949320" y="5510413"/>
                </a:lnTo>
                <a:lnTo>
                  <a:pt x="0" y="5520461"/>
                </a:lnTo>
                <a:lnTo>
                  <a:pt x="0" y="0"/>
                </a:lnTo>
                <a:close/>
              </a:path>
            </a:pathLst>
          </a:custGeom>
          <a:solidFill>
            <a:schemeClr val="tx2">
              <a:alpha val="6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90000"/>
              </a:lnSpc>
            </a:pPr>
            <a:endParaRPr lang="en-US" sz="1800" dirty="0" err="1"/>
          </a:p>
        </p:txBody>
      </p:sp>
      <p:sp>
        <p:nvSpPr>
          <p:cNvPr id="3" name="Date Placeholder 2"/>
          <p:cNvSpPr>
            <a:spLocks noGrp="1"/>
          </p:cNvSpPr>
          <p:nvPr>
            <p:ph type="dt" sz="half" idx="10"/>
          </p:nvPr>
        </p:nvSpPr>
        <p:spPr>
          <a:xfrm>
            <a:off x="8001000" y="6426104"/>
            <a:ext cx="995579" cy="210312"/>
          </a:xfrm>
          <a:prstGeom prst="rect">
            <a:avLst/>
          </a:prstGeom>
        </p:spPr>
        <p:txBody>
          <a:bodyPr/>
          <a:lstStyle/>
          <a:p>
            <a:endParaRPr/>
          </a:p>
        </p:txBody>
      </p:sp>
      <p:sp>
        <p:nvSpPr>
          <p:cNvPr id="5" name="Slide Number Placeholder 4"/>
          <p:cNvSpPr>
            <a:spLocks noGrp="1"/>
          </p:cNvSpPr>
          <p:nvPr>
            <p:ph type="sldNum" sz="quarter" idx="12"/>
          </p:nvPr>
        </p:nvSpPr>
        <p:spPr>
          <a:xfrm>
            <a:off x="11049002" y="6430869"/>
            <a:ext cx="533399" cy="232147"/>
          </a:xfrm>
          <a:prstGeom prst="rect">
            <a:avLst/>
          </a:prstGeom>
        </p:spPr>
        <p:txBody>
          <a:bodyPr/>
          <a:lstStyle/>
          <a:p>
            <a:fld id="{B016F8AB-BCEA-4347-8BA6-BE776009BC89}" type="slidenum">
              <a:rPr/>
              <a:pPr/>
              <a:t>‹#›</a:t>
            </a:fld>
            <a:endParaRPr/>
          </a:p>
        </p:txBody>
      </p:sp>
      <p:sp>
        <p:nvSpPr>
          <p:cNvPr id="20" name="Title 1"/>
          <p:cNvSpPr>
            <a:spLocks noGrp="1"/>
          </p:cNvSpPr>
          <p:nvPr>
            <p:ph type="title" hasCustomPrompt="1"/>
          </p:nvPr>
        </p:nvSpPr>
        <p:spPr>
          <a:xfrm>
            <a:off x="990601" y="914400"/>
            <a:ext cx="7010400" cy="2819214"/>
          </a:xfrm>
        </p:spPr>
        <p:txBody>
          <a:bodyPr anchor="b" anchorCtr="0">
            <a:noAutofit/>
          </a:bodyPr>
          <a:lstStyle>
            <a:lvl1pPr>
              <a:lnSpc>
                <a:spcPct val="80000"/>
              </a:lnSpc>
              <a:defRPr sz="4400" baseline="0">
                <a:solidFill>
                  <a:schemeClr val="bg1"/>
                </a:solidFill>
              </a:defRPr>
            </a:lvl1pPr>
          </a:lstStyle>
          <a:p>
            <a:r>
              <a:rPr lang="en-US" dirty="0"/>
              <a:t>Section title </a:t>
            </a:r>
            <a:br>
              <a:rPr lang="en-US" dirty="0"/>
            </a:br>
            <a:r>
              <a:rPr lang="en-US" dirty="0"/>
              <a:t>charcoal box</a:t>
            </a:r>
            <a:endParaRPr dirty="0"/>
          </a:p>
        </p:txBody>
      </p:sp>
      <p:sp>
        <p:nvSpPr>
          <p:cNvPr id="21" name="Text Placeholder 2"/>
          <p:cNvSpPr>
            <a:spLocks noGrp="1"/>
          </p:cNvSpPr>
          <p:nvPr>
            <p:ph type="body" idx="1" hasCustomPrompt="1"/>
          </p:nvPr>
        </p:nvSpPr>
        <p:spPr>
          <a:xfrm>
            <a:off x="990601" y="3810000"/>
            <a:ext cx="7010400" cy="914400"/>
          </a:xfrm>
        </p:spPr>
        <p:txBody>
          <a:bodyPr>
            <a:noAutofit/>
          </a:bodyPr>
          <a:lstStyle>
            <a:lvl1pPr marL="0" indent="0">
              <a:spcBef>
                <a:spcPts val="600"/>
              </a:spcBef>
              <a:buNone/>
              <a:defRPr sz="280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add subhead (optional)</a:t>
            </a:r>
          </a:p>
        </p:txBody>
      </p:sp>
    </p:spTree>
    <p:extLst>
      <p:ext uri="{BB962C8B-B14F-4D97-AF65-F5344CB8AC3E}">
        <p14:creationId xmlns:p14="http://schemas.microsoft.com/office/powerpoint/2010/main" val="924282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6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SECTION — SLATE BOX">
    <p:spTree>
      <p:nvGrpSpPr>
        <p:cNvPr id="1" name=""/>
        <p:cNvGrpSpPr/>
        <p:nvPr/>
      </p:nvGrpSpPr>
      <p:grpSpPr>
        <a:xfrm>
          <a:off x="0" y="0"/>
          <a:ext cx="0" cy="0"/>
          <a:chOff x="0" y="0"/>
          <a:chExt cx="0" cy="0"/>
        </a:xfrm>
      </p:grpSpPr>
      <p:sp>
        <p:nvSpPr>
          <p:cNvPr id="9" name="Snip Single Corner Rectangle 5"/>
          <p:cNvSpPr/>
          <p:nvPr userDrawn="1"/>
        </p:nvSpPr>
        <p:spPr bwMode="ltGray">
          <a:xfrm rot="10800000" flipH="1">
            <a:off x="545769" y="533400"/>
            <a:ext cx="8598231" cy="4507556"/>
          </a:xfrm>
          <a:custGeom>
            <a:avLst/>
            <a:gdLst>
              <a:gd name="connsiteX0" fmla="*/ 0 w 6653083"/>
              <a:gd name="connsiteY0" fmla="*/ 0 h 5791200"/>
              <a:gd name="connsiteX1" fmla="*/ 5687864 w 6653083"/>
              <a:gd name="connsiteY1" fmla="*/ 0 h 5791200"/>
              <a:gd name="connsiteX2" fmla="*/ 6653083 w 6653083"/>
              <a:gd name="connsiteY2" fmla="*/ 965219 h 5791200"/>
              <a:gd name="connsiteX3" fmla="*/ 6653083 w 6653083"/>
              <a:gd name="connsiteY3" fmla="*/ 5791200 h 5791200"/>
              <a:gd name="connsiteX4" fmla="*/ 0 w 6653083"/>
              <a:gd name="connsiteY4" fmla="*/ 5791200 h 5791200"/>
              <a:gd name="connsiteX5" fmla="*/ 0 w 6653083"/>
              <a:gd name="connsiteY5" fmla="*/ 0 h 5791200"/>
              <a:gd name="connsiteX0" fmla="*/ 0 w 7949320"/>
              <a:gd name="connsiteY0" fmla="*/ 0 h 5791200"/>
              <a:gd name="connsiteX1" fmla="*/ 5687864 w 7949320"/>
              <a:gd name="connsiteY1" fmla="*/ 0 h 5791200"/>
              <a:gd name="connsiteX2" fmla="*/ 6653083 w 7949320"/>
              <a:gd name="connsiteY2" fmla="*/ 965219 h 5791200"/>
              <a:gd name="connsiteX3" fmla="*/ 7949320 w 7949320"/>
              <a:gd name="connsiteY3" fmla="*/ 5781152 h 5791200"/>
              <a:gd name="connsiteX4" fmla="*/ 0 w 7949320"/>
              <a:gd name="connsiteY4" fmla="*/ 5791200 h 5791200"/>
              <a:gd name="connsiteX5" fmla="*/ 0 w 7949320"/>
              <a:gd name="connsiteY5" fmla="*/ 0 h 5791200"/>
              <a:gd name="connsiteX0" fmla="*/ 0 w 7949320"/>
              <a:gd name="connsiteY0" fmla="*/ 0 h 5791200"/>
              <a:gd name="connsiteX1" fmla="*/ 5687864 w 7949320"/>
              <a:gd name="connsiteY1" fmla="*/ 0 h 5791200"/>
              <a:gd name="connsiteX2" fmla="*/ 7949320 w 7949320"/>
              <a:gd name="connsiteY2" fmla="*/ 995364 h 5791200"/>
              <a:gd name="connsiteX3" fmla="*/ 7949320 w 7949320"/>
              <a:gd name="connsiteY3" fmla="*/ 5781152 h 5791200"/>
              <a:gd name="connsiteX4" fmla="*/ 0 w 7949320"/>
              <a:gd name="connsiteY4" fmla="*/ 5791200 h 5791200"/>
              <a:gd name="connsiteX5" fmla="*/ 0 w 7949320"/>
              <a:gd name="connsiteY5" fmla="*/ 0 h 5791200"/>
              <a:gd name="connsiteX0" fmla="*/ 0 w 7949320"/>
              <a:gd name="connsiteY0" fmla="*/ 0 h 5791200"/>
              <a:gd name="connsiteX1" fmla="*/ 7104682 w 7949320"/>
              <a:gd name="connsiteY1" fmla="*/ 0 h 5791200"/>
              <a:gd name="connsiteX2" fmla="*/ 7949320 w 7949320"/>
              <a:gd name="connsiteY2" fmla="*/ 995364 h 5791200"/>
              <a:gd name="connsiteX3" fmla="*/ 7949320 w 7949320"/>
              <a:gd name="connsiteY3" fmla="*/ 5781152 h 5791200"/>
              <a:gd name="connsiteX4" fmla="*/ 0 w 7949320"/>
              <a:gd name="connsiteY4" fmla="*/ 5791200 h 5791200"/>
              <a:gd name="connsiteX5" fmla="*/ 0 w 7949320"/>
              <a:gd name="connsiteY5" fmla="*/ 0 h 5791200"/>
              <a:gd name="connsiteX0" fmla="*/ 0 w 7949320"/>
              <a:gd name="connsiteY0" fmla="*/ 0 h 5811297"/>
              <a:gd name="connsiteX1" fmla="*/ 7104682 w 7949320"/>
              <a:gd name="connsiteY1" fmla="*/ 0 h 5811297"/>
              <a:gd name="connsiteX2" fmla="*/ 7949320 w 7949320"/>
              <a:gd name="connsiteY2" fmla="*/ 995364 h 5811297"/>
              <a:gd name="connsiteX3" fmla="*/ 7949320 w 7949320"/>
              <a:gd name="connsiteY3" fmla="*/ 5811297 h 5811297"/>
              <a:gd name="connsiteX4" fmla="*/ 0 w 7949320"/>
              <a:gd name="connsiteY4" fmla="*/ 5791200 h 5811297"/>
              <a:gd name="connsiteX5" fmla="*/ 0 w 7949320"/>
              <a:gd name="connsiteY5" fmla="*/ 0 h 5811297"/>
              <a:gd name="connsiteX0" fmla="*/ 0 w 7949320"/>
              <a:gd name="connsiteY0" fmla="*/ 0 h 5791200"/>
              <a:gd name="connsiteX1" fmla="*/ 7104682 w 7949320"/>
              <a:gd name="connsiteY1" fmla="*/ 0 h 5791200"/>
              <a:gd name="connsiteX2" fmla="*/ 7949320 w 7949320"/>
              <a:gd name="connsiteY2" fmla="*/ 995364 h 5791200"/>
              <a:gd name="connsiteX3" fmla="*/ 7949320 w 7949320"/>
              <a:gd name="connsiteY3" fmla="*/ 5781152 h 5791200"/>
              <a:gd name="connsiteX4" fmla="*/ 0 w 7949320"/>
              <a:gd name="connsiteY4" fmla="*/ 5791200 h 5791200"/>
              <a:gd name="connsiteX5" fmla="*/ 0 w 7949320"/>
              <a:gd name="connsiteY5" fmla="*/ 0 h 5791200"/>
              <a:gd name="connsiteX0" fmla="*/ 0 w 7949320"/>
              <a:gd name="connsiteY0" fmla="*/ 0 h 5791200"/>
              <a:gd name="connsiteX1" fmla="*/ 7092376 w 7949320"/>
              <a:gd name="connsiteY1" fmla="*/ 270740 h 5791200"/>
              <a:gd name="connsiteX2" fmla="*/ 7949320 w 7949320"/>
              <a:gd name="connsiteY2" fmla="*/ 995364 h 5791200"/>
              <a:gd name="connsiteX3" fmla="*/ 7949320 w 7949320"/>
              <a:gd name="connsiteY3" fmla="*/ 5781152 h 5791200"/>
              <a:gd name="connsiteX4" fmla="*/ 0 w 7949320"/>
              <a:gd name="connsiteY4" fmla="*/ 5791200 h 5791200"/>
              <a:gd name="connsiteX5" fmla="*/ 0 w 7949320"/>
              <a:gd name="connsiteY5" fmla="*/ 0 h 5791200"/>
              <a:gd name="connsiteX0" fmla="*/ 0 w 7961626"/>
              <a:gd name="connsiteY0" fmla="*/ 0 h 5791200"/>
              <a:gd name="connsiteX1" fmla="*/ 7092376 w 7961626"/>
              <a:gd name="connsiteY1" fmla="*/ 270740 h 5791200"/>
              <a:gd name="connsiteX2" fmla="*/ 7961626 w 7961626"/>
              <a:gd name="connsiteY2" fmla="*/ 1339942 h 5791200"/>
              <a:gd name="connsiteX3" fmla="*/ 7949320 w 7961626"/>
              <a:gd name="connsiteY3" fmla="*/ 5781152 h 5791200"/>
              <a:gd name="connsiteX4" fmla="*/ 0 w 7961626"/>
              <a:gd name="connsiteY4" fmla="*/ 5791200 h 5791200"/>
              <a:gd name="connsiteX5" fmla="*/ 0 w 7961626"/>
              <a:gd name="connsiteY5" fmla="*/ 0 h 5791200"/>
              <a:gd name="connsiteX0" fmla="*/ 0 w 7961626"/>
              <a:gd name="connsiteY0" fmla="*/ 0 h 5520461"/>
              <a:gd name="connsiteX1" fmla="*/ 7092376 w 7961626"/>
              <a:gd name="connsiteY1" fmla="*/ 1 h 5520461"/>
              <a:gd name="connsiteX2" fmla="*/ 7961626 w 7961626"/>
              <a:gd name="connsiteY2" fmla="*/ 1069203 h 5520461"/>
              <a:gd name="connsiteX3" fmla="*/ 7949320 w 7961626"/>
              <a:gd name="connsiteY3" fmla="*/ 5510413 h 5520461"/>
              <a:gd name="connsiteX4" fmla="*/ 0 w 7961626"/>
              <a:gd name="connsiteY4" fmla="*/ 5520461 h 5520461"/>
              <a:gd name="connsiteX5" fmla="*/ 0 w 7961626"/>
              <a:gd name="connsiteY5" fmla="*/ 0 h 5520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61626" h="5520461">
                <a:moveTo>
                  <a:pt x="0" y="0"/>
                </a:moveTo>
                <a:lnTo>
                  <a:pt x="7092376" y="1"/>
                </a:lnTo>
                <a:lnTo>
                  <a:pt x="7961626" y="1069203"/>
                </a:lnTo>
                <a:lnTo>
                  <a:pt x="7949320" y="5510413"/>
                </a:lnTo>
                <a:lnTo>
                  <a:pt x="0" y="5520461"/>
                </a:lnTo>
                <a:lnTo>
                  <a:pt x="0" y="0"/>
                </a:lnTo>
                <a:close/>
              </a:path>
            </a:pathLst>
          </a:custGeom>
          <a:solidFill>
            <a:schemeClr val="bg2">
              <a:alpha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90000"/>
              </a:lnSpc>
            </a:pPr>
            <a:endParaRPr lang="en-US" sz="1800" dirty="0" err="1"/>
          </a:p>
        </p:txBody>
      </p:sp>
      <p:sp>
        <p:nvSpPr>
          <p:cNvPr id="3" name="Date Placeholder 2"/>
          <p:cNvSpPr>
            <a:spLocks noGrp="1"/>
          </p:cNvSpPr>
          <p:nvPr>
            <p:ph type="dt" sz="half" idx="10"/>
          </p:nvPr>
        </p:nvSpPr>
        <p:spPr>
          <a:xfrm>
            <a:off x="8001000" y="6426104"/>
            <a:ext cx="995579" cy="210312"/>
          </a:xfrm>
          <a:prstGeom prst="rect">
            <a:avLst/>
          </a:prstGeom>
        </p:spPr>
        <p:txBody>
          <a:bodyPr/>
          <a:lstStyle/>
          <a:p>
            <a:endParaRPr/>
          </a:p>
        </p:txBody>
      </p:sp>
      <p:sp>
        <p:nvSpPr>
          <p:cNvPr id="5" name="Slide Number Placeholder 4"/>
          <p:cNvSpPr>
            <a:spLocks noGrp="1"/>
          </p:cNvSpPr>
          <p:nvPr>
            <p:ph type="sldNum" sz="quarter" idx="12"/>
          </p:nvPr>
        </p:nvSpPr>
        <p:spPr>
          <a:xfrm>
            <a:off x="11049002" y="6430869"/>
            <a:ext cx="533399" cy="232147"/>
          </a:xfrm>
          <a:prstGeom prst="rect">
            <a:avLst/>
          </a:prstGeom>
        </p:spPr>
        <p:txBody>
          <a:bodyPr/>
          <a:lstStyle/>
          <a:p>
            <a:fld id="{B016F8AB-BCEA-4347-8BA6-BE776009BC89}" type="slidenum">
              <a:rPr/>
              <a:pPr/>
              <a:t>‹#›</a:t>
            </a:fld>
            <a:endParaRPr/>
          </a:p>
        </p:txBody>
      </p:sp>
      <p:sp>
        <p:nvSpPr>
          <p:cNvPr id="20" name="Title 1"/>
          <p:cNvSpPr>
            <a:spLocks noGrp="1"/>
          </p:cNvSpPr>
          <p:nvPr>
            <p:ph type="title" hasCustomPrompt="1"/>
          </p:nvPr>
        </p:nvSpPr>
        <p:spPr>
          <a:xfrm>
            <a:off x="990601" y="914400"/>
            <a:ext cx="7010400" cy="2819214"/>
          </a:xfrm>
        </p:spPr>
        <p:txBody>
          <a:bodyPr anchor="b" anchorCtr="0">
            <a:noAutofit/>
          </a:bodyPr>
          <a:lstStyle>
            <a:lvl1pPr>
              <a:lnSpc>
                <a:spcPct val="80000"/>
              </a:lnSpc>
              <a:defRPr sz="4400" baseline="0">
                <a:solidFill>
                  <a:schemeClr val="tx1"/>
                </a:solidFill>
              </a:defRPr>
            </a:lvl1pPr>
          </a:lstStyle>
          <a:p>
            <a:r>
              <a:rPr lang="en-US" dirty="0"/>
              <a:t>Section title </a:t>
            </a:r>
            <a:br>
              <a:rPr lang="en-US" dirty="0"/>
            </a:br>
            <a:r>
              <a:rPr lang="en-US" dirty="0"/>
              <a:t>slate box</a:t>
            </a:r>
            <a:endParaRPr dirty="0"/>
          </a:p>
        </p:txBody>
      </p:sp>
      <p:sp>
        <p:nvSpPr>
          <p:cNvPr id="21" name="Text Placeholder 2"/>
          <p:cNvSpPr>
            <a:spLocks noGrp="1"/>
          </p:cNvSpPr>
          <p:nvPr>
            <p:ph type="body" idx="1" hasCustomPrompt="1"/>
          </p:nvPr>
        </p:nvSpPr>
        <p:spPr>
          <a:xfrm>
            <a:off x="990601" y="3810000"/>
            <a:ext cx="7010400" cy="914400"/>
          </a:xfrm>
        </p:spPr>
        <p:txBody>
          <a:bodyPr>
            <a:noAutofit/>
          </a:bodyPr>
          <a:lstStyle>
            <a:lvl1pPr marL="0" indent="0">
              <a:spcBef>
                <a:spcPts val="600"/>
              </a:spcBef>
              <a:buNone/>
              <a:defRPr sz="2800" baseline="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add subhead (optional)</a:t>
            </a:r>
          </a:p>
        </p:txBody>
      </p:sp>
    </p:spTree>
    <p:extLst>
      <p:ext uri="{BB962C8B-B14F-4D97-AF65-F5344CB8AC3E}">
        <p14:creationId xmlns:p14="http://schemas.microsoft.com/office/powerpoint/2010/main" val="2940369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68">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Title and content (print only)">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lvl1pPr>
              <a:defRPr>
                <a:solidFill>
                  <a:srgbClr val="084976"/>
                </a:solidFill>
              </a:defRPr>
            </a:lvl1pPr>
          </a:lstStyle>
          <a:p>
            <a:r>
              <a:rPr lang="en-US"/>
              <a:t>Click to edit Master title style</a:t>
            </a:r>
            <a:endParaRPr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2" name="Date Placeholder 1"/>
          <p:cNvSpPr>
            <a:spLocks noGrp="1"/>
          </p:cNvSpPr>
          <p:nvPr>
            <p:ph type="dt" sz="half" idx="10"/>
          </p:nvPr>
        </p:nvSpPr>
        <p:spPr>
          <a:xfrm>
            <a:off x="8001000" y="6426104"/>
            <a:ext cx="995579" cy="210312"/>
          </a:xfrm>
          <a:prstGeom prst="rect">
            <a:avLst/>
          </a:prstGeom>
        </p:spPr>
        <p:txBody>
          <a:bodyPr/>
          <a:lstStyle/>
          <a:p>
            <a:endParaRPr>
              <a:solidFill>
                <a:srgbClr val="45484D"/>
              </a:solidFill>
            </a:endParaRPr>
          </a:p>
        </p:txBody>
      </p:sp>
      <p:sp>
        <p:nvSpPr>
          <p:cNvPr id="9" name="Slide Number Placeholder 8"/>
          <p:cNvSpPr>
            <a:spLocks noGrp="1"/>
          </p:cNvSpPr>
          <p:nvPr>
            <p:ph type="sldNum" sz="quarter" idx="12"/>
          </p:nvPr>
        </p:nvSpPr>
        <p:spPr>
          <a:xfrm>
            <a:off x="11049002" y="6430869"/>
            <a:ext cx="533399" cy="232147"/>
          </a:xfrm>
          <a:prstGeom prst="rect">
            <a:avLst/>
          </a:prstGeom>
        </p:spPr>
        <p:txBody>
          <a:bodyPr/>
          <a:lstStyle/>
          <a:p>
            <a:fld id="{B016F8AB-BCEA-4347-8BA6-BE776009BC89}" type="slidenum">
              <a:rPr>
                <a:solidFill>
                  <a:srgbClr val="7D8791"/>
                </a:solidFill>
              </a:rPr>
              <a:pPr/>
              <a:t>‹#›</a:t>
            </a:fld>
            <a:endParaRPr>
              <a:solidFill>
                <a:srgbClr val="7D8791"/>
              </a:solidFill>
            </a:endParaRPr>
          </a:p>
        </p:txBody>
      </p:sp>
    </p:spTree>
    <p:extLst>
      <p:ext uri="{BB962C8B-B14F-4D97-AF65-F5344CB8AC3E}">
        <p14:creationId xmlns:p14="http://schemas.microsoft.com/office/powerpoint/2010/main" val="126140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COVER WITH LARGE IMAGE">
    <p:bg>
      <p:bgPr>
        <a:solidFill>
          <a:schemeClr val="bg2"/>
        </a:solidFill>
        <a:effectLst/>
      </p:bgPr>
    </p:bg>
    <p:spTree>
      <p:nvGrpSpPr>
        <p:cNvPr id="1" name=""/>
        <p:cNvGrpSpPr/>
        <p:nvPr/>
      </p:nvGrpSpPr>
      <p:grpSpPr>
        <a:xfrm>
          <a:off x="0" y="0"/>
          <a:ext cx="0" cy="0"/>
          <a:chOff x="0" y="0"/>
          <a:chExt cx="0" cy="0"/>
        </a:xfrm>
      </p:grpSpPr>
      <p:pic>
        <p:nvPicPr>
          <p:cNvPr id="6" name="Picture 7"/>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03225" y="5791200"/>
            <a:ext cx="191135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76"/>
          <p:cNvSpPr>
            <a:spLocks noGrp="1"/>
          </p:cNvSpPr>
          <p:nvPr>
            <p:ph type="body" sz="quarter" idx="12"/>
          </p:nvPr>
        </p:nvSpPr>
        <p:spPr>
          <a:xfrm>
            <a:off x="609600" y="3581400"/>
            <a:ext cx="3753268" cy="231678"/>
          </a:xfrm>
        </p:spPr>
        <p:txBody>
          <a:bodyPr anchor="ctr">
            <a:noAutofit/>
          </a:bodyPr>
          <a:lstStyle>
            <a:lvl1pPr marL="0" indent="0" algn="l">
              <a:lnSpc>
                <a:spcPct val="100000"/>
              </a:lnSpc>
              <a:buNone/>
              <a:defRPr sz="1000" cap="all" baseline="0">
                <a:solidFill>
                  <a:schemeClr val="bg1"/>
                </a:solidFill>
              </a:defRPr>
            </a:lvl1pPr>
          </a:lstStyle>
          <a:p>
            <a:pPr lvl="0"/>
            <a:r>
              <a:rPr lang="en-US"/>
              <a:t>Click to edit Master text styles</a:t>
            </a:r>
          </a:p>
        </p:txBody>
      </p:sp>
      <p:sp>
        <p:nvSpPr>
          <p:cNvPr id="14" name="Text Placeholder 4"/>
          <p:cNvSpPr>
            <a:spLocks noGrp="1"/>
          </p:cNvSpPr>
          <p:nvPr>
            <p:ph type="body" sz="quarter" idx="14"/>
          </p:nvPr>
        </p:nvSpPr>
        <p:spPr>
          <a:xfrm>
            <a:off x="609118" y="3314513"/>
            <a:ext cx="4876800" cy="202169"/>
          </a:xfrm>
        </p:spPr>
        <p:txBody>
          <a:bodyPr rtlCol="0">
            <a:noAutofit/>
          </a:bodyPr>
          <a:lstStyle>
            <a:lvl1pPr marL="0" indent="0">
              <a:lnSpc>
                <a:spcPct val="100000"/>
              </a:lnSpc>
              <a:buNone/>
              <a:defRPr lang="en-US" sz="1600" b="0" dirty="0" smtClean="0">
                <a:solidFill>
                  <a:schemeClr val="bg1"/>
                </a:solidFill>
                <a:latin typeface="+mj-lt"/>
                <a:ea typeface="+mj-ea"/>
                <a:cs typeface="+mj-cs"/>
              </a:defRPr>
            </a:lvl1pPr>
          </a:lstStyle>
          <a:p>
            <a:pPr lvl="0"/>
            <a:r>
              <a:rPr lang="en-US"/>
              <a:t>Click to edit Master text styles</a:t>
            </a:r>
          </a:p>
        </p:txBody>
      </p:sp>
      <p:sp>
        <p:nvSpPr>
          <p:cNvPr id="5" name="Text Placeholder 4"/>
          <p:cNvSpPr>
            <a:spLocks noGrp="1"/>
          </p:cNvSpPr>
          <p:nvPr>
            <p:ph type="body" sz="quarter" idx="15"/>
          </p:nvPr>
        </p:nvSpPr>
        <p:spPr>
          <a:xfrm>
            <a:off x="609600" y="1905000"/>
            <a:ext cx="7772882" cy="1143000"/>
          </a:xfrm>
        </p:spPr>
        <p:txBody>
          <a:bodyPr>
            <a:noAutofit/>
          </a:bodyPr>
          <a:lstStyle>
            <a:lvl1pPr marL="0" indent="0">
              <a:lnSpc>
                <a:spcPct val="100000"/>
              </a:lnSpc>
              <a:spcBef>
                <a:spcPts val="0"/>
              </a:spcBef>
              <a:buFontTx/>
              <a:buNone/>
              <a:defRPr sz="2000" baseline="0">
                <a:solidFill>
                  <a:schemeClr val="bg1"/>
                </a:solidFill>
              </a:defRPr>
            </a:lvl1pPr>
            <a:lvl2pPr marL="228595" indent="0">
              <a:buFontTx/>
              <a:buNone/>
              <a:defRPr/>
            </a:lvl2pPr>
            <a:lvl3pPr marL="411469" indent="0">
              <a:buFontTx/>
              <a:buNone/>
              <a:defRPr/>
            </a:lvl3pPr>
            <a:lvl4pPr marL="594345" indent="0">
              <a:buFontTx/>
              <a:buNone/>
              <a:defRPr/>
            </a:lvl4pPr>
            <a:lvl5pPr marL="731501" indent="0">
              <a:buFontTx/>
              <a:buNone/>
              <a:defRPr/>
            </a:lvl5pPr>
          </a:lstStyle>
          <a:p>
            <a:pPr lvl="0"/>
            <a:r>
              <a:rPr lang="en-US"/>
              <a:t>Click to edit Master text styles</a:t>
            </a:r>
          </a:p>
          <a:p>
            <a:pPr lvl="1"/>
            <a:r>
              <a:rPr lang="en-US"/>
              <a:t>Second level</a:t>
            </a:r>
          </a:p>
        </p:txBody>
      </p:sp>
      <p:sp>
        <p:nvSpPr>
          <p:cNvPr id="32" name="Title 1"/>
          <p:cNvSpPr>
            <a:spLocks noGrp="1"/>
          </p:cNvSpPr>
          <p:nvPr>
            <p:ph type="ctrTitle"/>
          </p:nvPr>
        </p:nvSpPr>
        <p:spPr>
          <a:xfrm>
            <a:off x="609118" y="560509"/>
            <a:ext cx="7772882" cy="1268291"/>
          </a:xfrm>
        </p:spPr>
        <p:txBody>
          <a:bodyPr anchor="b">
            <a:noAutofit/>
          </a:bodyPr>
          <a:lstStyle>
            <a:lvl1pPr algn="l">
              <a:lnSpc>
                <a:spcPct val="100000"/>
              </a:lnSpc>
              <a:defRPr sz="4800" b="1" baseline="0">
                <a:solidFill>
                  <a:schemeClr val="bg1"/>
                </a:solidFill>
              </a:defRPr>
            </a:lvl1pPr>
          </a:lstStyle>
          <a:p>
            <a:r>
              <a:rPr lang="en-US"/>
              <a:t>Click to edit Master title style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9" name="Picture 8"/>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02439" y="5791200"/>
            <a:ext cx="1911391" cy="731520"/>
          </a:xfrm>
          <a:prstGeom prst="rect">
            <a:avLst/>
          </a:prstGeom>
        </p:spPr>
      </p:pic>
    </p:spTree>
    <p:extLst>
      <p:ext uri="{BB962C8B-B14F-4D97-AF65-F5344CB8AC3E}">
        <p14:creationId xmlns:p14="http://schemas.microsoft.com/office/powerpoint/2010/main" val="3972243421"/>
      </p:ext>
    </p:extLst>
  </p:cSld>
  <p:clrMapOvr>
    <a:masterClrMapping/>
  </p:clrMapOvr>
  <p:transition spd="med">
    <p:fade/>
  </p:transition>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COVER WITH BLUE BACKGROUND">
    <p:bg>
      <p:bgPr>
        <a:solidFill>
          <a:schemeClr val="tx1"/>
        </a:solidFill>
        <a:effectLst/>
      </p:bgPr>
    </p:bg>
    <p:spTree>
      <p:nvGrpSpPr>
        <p:cNvPr id="1" name=""/>
        <p:cNvGrpSpPr/>
        <p:nvPr/>
      </p:nvGrpSpPr>
      <p:grpSpPr>
        <a:xfrm>
          <a:off x="0" y="0"/>
          <a:ext cx="0" cy="0"/>
          <a:chOff x="0" y="0"/>
          <a:chExt cx="0" cy="0"/>
        </a:xfrm>
      </p:grpSpPr>
      <p:pic>
        <p:nvPicPr>
          <p:cNvPr id="6" name="Picture 7"/>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 name="Picture 8"/>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01638" y="5791200"/>
            <a:ext cx="191135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76"/>
          <p:cNvSpPr>
            <a:spLocks noGrp="1"/>
          </p:cNvSpPr>
          <p:nvPr>
            <p:ph type="body" sz="quarter" idx="12"/>
          </p:nvPr>
        </p:nvSpPr>
        <p:spPr>
          <a:xfrm>
            <a:off x="608787" y="3578322"/>
            <a:ext cx="3753268" cy="231678"/>
          </a:xfrm>
        </p:spPr>
        <p:txBody>
          <a:bodyPr anchor="ctr">
            <a:noAutofit/>
          </a:bodyPr>
          <a:lstStyle>
            <a:lvl1pPr marL="0" indent="0" algn="l">
              <a:lnSpc>
                <a:spcPct val="100000"/>
              </a:lnSpc>
              <a:buNone/>
              <a:defRPr sz="1000" cap="all" baseline="0">
                <a:solidFill>
                  <a:schemeClr val="bg1"/>
                </a:solidFill>
              </a:defRPr>
            </a:lvl1pPr>
          </a:lstStyle>
          <a:p>
            <a:pPr lvl="0"/>
            <a:r>
              <a:rPr lang="en-US"/>
              <a:t>Click to edit Master text styles</a:t>
            </a:r>
          </a:p>
        </p:txBody>
      </p:sp>
      <p:sp>
        <p:nvSpPr>
          <p:cNvPr id="14" name="Text Placeholder 4"/>
          <p:cNvSpPr>
            <a:spLocks noGrp="1"/>
          </p:cNvSpPr>
          <p:nvPr>
            <p:ph type="body" sz="quarter" idx="14"/>
          </p:nvPr>
        </p:nvSpPr>
        <p:spPr>
          <a:xfrm>
            <a:off x="608305" y="3314513"/>
            <a:ext cx="4876800" cy="202169"/>
          </a:xfrm>
        </p:spPr>
        <p:txBody>
          <a:bodyPr rtlCol="0">
            <a:noAutofit/>
          </a:bodyPr>
          <a:lstStyle>
            <a:lvl1pPr marL="0" indent="0">
              <a:lnSpc>
                <a:spcPct val="100000"/>
              </a:lnSpc>
              <a:buNone/>
              <a:defRPr lang="en-US" sz="1600" b="0" dirty="0" smtClean="0">
                <a:solidFill>
                  <a:schemeClr val="bg1"/>
                </a:solidFill>
                <a:latin typeface="+mj-lt"/>
                <a:ea typeface="+mj-ea"/>
                <a:cs typeface="+mj-cs"/>
              </a:defRPr>
            </a:lvl1pPr>
          </a:lstStyle>
          <a:p>
            <a:pPr lvl="0"/>
            <a:r>
              <a:rPr lang="en-US"/>
              <a:t>Click to edit Master text styles</a:t>
            </a:r>
          </a:p>
        </p:txBody>
      </p:sp>
      <p:sp>
        <p:nvSpPr>
          <p:cNvPr id="5" name="Text Placeholder 4"/>
          <p:cNvSpPr>
            <a:spLocks noGrp="1"/>
          </p:cNvSpPr>
          <p:nvPr>
            <p:ph type="body" sz="quarter" idx="15"/>
          </p:nvPr>
        </p:nvSpPr>
        <p:spPr>
          <a:xfrm>
            <a:off x="608786" y="1905000"/>
            <a:ext cx="7773695" cy="1143000"/>
          </a:xfrm>
        </p:spPr>
        <p:txBody>
          <a:bodyPr>
            <a:noAutofit/>
          </a:bodyPr>
          <a:lstStyle>
            <a:lvl1pPr marL="0" indent="0">
              <a:lnSpc>
                <a:spcPct val="100000"/>
              </a:lnSpc>
              <a:spcBef>
                <a:spcPts val="0"/>
              </a:spcBef>
              <a:buFontTx/>
              <a:buNone/>
              <a:defRPr sz="2000" baseline="0">
                <a:solidFill>
                  <a:schemeClr val="bg1"/>
                </a:solidFill>
              </a:defRPr>
            </a:lvl1pPr>
            <a:lvl2pPr marL="228595" indent="0">
              <a:buFontTx/>
              <a:buNone/>
              <a:defRPr/>
            </a:lvl2pPr>
            <a:lvl3pPr marL="411469" indent="0">
              <a:buFontTx/>
              <a:buNone/>
              <a:defRPr/>
            </a:lvl3pPr>
            <a:lvl4pPr marL="594345" indent="0">
              <a:buFontTx/>
              <a:buNone/>
              <a:defRPr/>
            </a:lvl4pPr>
            <a:lvl5pPr marL="731501" indent="0">
              <a:buFontTx/>
              <a:buNone/>
              <a:defRPr/>
            </a:lvl5pPr>
          </a:lstStyle>
          <a:p>
            <a:pPr lvl="0"/>
            <a:r>
              <a:rPr lang="en-US"/>
              <a:t>Click to edit Master text styles</a:t>
            </a:r>
          </a:p>
          <a:p>
            <a:pPr lvl="1"/>
            <a:r>
              <a:rPr lang="en-US"/>
              <a:t>Second level</a:t>
            </a:r>
          </a:p>
        </p:txBody>
      </p:sp>
      <p:sp>
        <p:nvSpPr>
          <p:cNvPr id="32" name="Title 1"/>
          <p:cNvSpPr>
            <a:spLocks noGrp="1"/>
          </p:cNvSpPr>
          <p:nvPr>
            <p:ph type="ctrTitle"/>
          </p:nvPr>
        </p:nvSpPr>
        <p:spPr>
          <a:xfrm>
            <a:off x="608304" y="560509"/>
            <a:ext cx="7773695" cy="1268291"/>
          </a:xfrm>
        </p:spPr>
        <p:txBody>
          <a:bodyPr anchor="b">
            <a:noAutofit/>
          </a:bodyPr>
          <a:lstStyle>
            <a:lvl1pPr algn="l">
              <a:lnSpc>
                <a:spcPct val="100000"/>
              </a:lnSpc>
              <a:defRPr sz="4800" b="1" baseline="0">
                <a:solidFill>
                  <a:schemeClr val="bg1"/>
                </a:solidFill>
              </a:defRPr>
            </a:lvl1pPr>
          </a:lstStyle>
          <a:p>
            <a:r>
              <a:rPr lang="en-US"/>
              <a:t>Click to edit Master title style</a:t>
            </a:r>
            <a:endParaRPr lang="en-US" dirty="0"/>
          </a:p>
        </p:txBody>
      </p:sp>
      <p:pic>
        <p:nvPicPr>
          <p:cNvPr id="8" name="Acc_ConsultingBLACK">
            <a:extLst>
              <a:ext uri="{FF2B5EF4-FFF2-40B4-BE49-F238E27FC236}">
                <a16:creationId xmlns:a16="http://schemas.microsoft.com/office/drawing/2014/main" id="{0EA9E9D7-6CCF-4D04-8C27-85B8332E285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59533" y="5990224"/>
            <a:ext cx="2252291" cy="354129"/>
          </a:xfrm>
          <a:prstGeom prst="rect">
            <a:avLst/>
          </a:prstGeom>
        </p:spPr>
      </p:pic>
      <p:pic>
        <p:nvPicPr>
          <p:cNvPr id="9" name="Picture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0" name="Picture 9"/>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01626" y="5791200"/>
            <a:ext cx="1911391" cy="731520"/>
          </a:xfrm>
          <a:prstGeom prst="rect">
            <a:avLst/>
          </a:prstGeom>
        </p:spPr>
      </p:pic>
    </p:spTree>
    <p:extLst>
      <p:ext uri="{BB962C8B-B14F-4D97-AF65-F5344CB8AC3E}">
        <p14:creationId xmlns:p14="http://schemas.microsoft.com/office/powerpoint/2010/main" val="3975699342"/>
      </p:ext>
    </p:extLst>
  </p:cSld>
  <p:clrMapOvr>
    <a:masterClrMapping/>
  </p:clrMapOvr>
  <p:transition spd="med">
    <p:fade/>
  </p:transition>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COVER WITH LOWER IMAGE">
    <p:bg>
      <p:bgPr>
        <a:solidFill>
          <a:schemeClr val="bg2"/>
        </a:solidFill>
        <a:effectLst/>
      </p:bgPr>
    </p:bg>
    <p:spTree>
      <p:nvGrpSpPr>
        <p:cNvPr id="1" name=""/>
        <p:cNvGrpSpPr/>
        <p:nvPr/>
      </p:nvGrpSpPr>
      <p:grpSpPr>
        <a:xfrm>
          <a:off x="0" y="0"/>
          <a:ext cx="0" cy="0"/>
          <a:chOff x="0" y="0"/>
          <a:chExt cx="0" cy="0"/>
        </a:xfrm>
      </p:grpSpPr>
      <p:pic>
        <p:nvPicPr>
          <p:cNvPr id="6" name="Picture 7"/>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175" y="0"/>
            <a:ext cx="12188825"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0113963" y="149225"/>
            <a:ext cx="191135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76"/>
          <p:cNvSpPr>
            <a:spLocks noGrp="1"/>
          </p:cNvSpPr>
          <p:nvPr>
            <p:ph type="body" sz="quarter" idx="12"/>
          </p:nvPr>
        </p:nvSpPr>
        <p:spPr>
          <a:xfrm>
            <a:off x="9213937" y="2252082"/>
            <a:ext cx="2590800" cy="186318"/>
          </a:xfrm>
        </p:spPr>
        <p:txBody>
          <a:bodyPr anchor="ctr">
            <a:noAutofit/>
          </a:bodyPr>
          <a:lstStyle>
            <a:lvl1pPr marL="0" indent="0" algn="r">
              <a:lnSpc>
                <a:spcPct val="100000"/>
              </a:lnSpc>
              <a:buNone/>
              <a:defRPr sz="1000" cap="all" baseline="0">
                <a:solidFill>
                  <a:schemeClr val="tx1"/>
                </a:solidFill>
              </a:defRPr>
            </a:lvl1pPr>
          </a:lstStyle>
          <a:p>
            <a:pPr lvl="0"/>
            <a:r>
              <a:rPr lang="en-US"/>
              <a:t>Click to edit Master text styles</a:t>
            </a:r>
          </a:p>
        </p:txBody>
      </p:sp>
      <p:sp>
        <p:nvSpPr>
          <p:cNvPr id="16" name="Text Placeholder 4"/>
          <p:cNvSpPr>
            <a:spLocks noGrp="1"/>
          </p:cNvSpPr>
          <p:nvPr>
            <p:ph type="body" sz="quarter" idx="14"/>
          </p:nvPr>
        </p:nvSpPr>
        <p:spPr>
          <a:xfrm>
            <a:off x="8680537" y="1944017"/>
            <a:ext cx="3124200" cy="243495"/>
          </a:xfrm>
        </p:spPr>
        <p:txBody>
          <a:bodyPr rtlCol="0">
            <a:noAutofit/>
          </a:bodyPr>
          <a:lstStyle>
            <a:lvl1pPr marL="0" indent="0" algn="r">
              <a:lnSpc>
                <a:spcPct val="100000"/>
              </a:lnSpc>
              <a:spcBef>
                <a:spcPct val="0"/>
              </a:spcBef>
              <a:buNone/>
              <a:defRPr lang="en-US" sz="1600" b="0" dirty="0" smtClean="0">
                <a:solidFill>
                  <a:schemeClr val="tx1"/>
                </a:solidFill>
                <a:latin typeface="+mj-lt"/>
                <a:ea typeface="+mj-ea"/>
                <a:cs typeface="+mj-cs"/>
              </a:defRPr>
            </a:lvl1pPr>
          </a:lstStyle>
          <a:p>
            <a:pPr lvl="0"/>
            <a:r>
              <a:rPr lang="en-US"/>
              <a:t>Click to edit Master text styles</a:t>
            </a:r>
          </a:p>
        </p:txBody>
      </p:sp>
      <p:sp>
        <p:nvSpPr>
          <p:cNvPr id="9" name="Text Placeholder 4"/>
          <p:cNvSpPr>
            <a:spLocks noGrp="1"/>
          </p:cNvSpPr>
          <p:nvPr>
            <p:ph type="body" sz="quarter" idx="15"/>
          </p:nvPr>
        </p:nvSpPr>
        <p:spPr>
          <a:xfrm>
            <a:off x="457200" y="1905000"/>
            <a:ext cx="7772400" cy="685800"/>
          </a:xfrm>
        </p:spPr>
        <p:txBody>
          <a:bodyPr>
            <a:noAutofit/>
          </a:bodyPr>
          <a:lstStyle>
            <a:lvl1pPr marL="0" indent="0">
              <a:lnSpc>
                <a:spcPct val="100000"/>
              </a:lnSpc>
              <a:spcBef>
                <a:spcPts val="0"/>
              </a:spcBef>
              <a:buFontTx/>
              <a:buNone/>
              <a:defRPr sz="2000" baseline="0">
                <a:solidFill>
                  <a:schemeClr val="accent5"/>
                </a:solidFill>
              </a:defRPr>
            </a:lvl1pPr>
            <a:lvl2pPr marL="228595" indent="0">
              <a:buFontTx/>
              <a:buNone/>
              <a:defRPr/>
            </a:lvl2pPr>
            <a:lvl3pPr marL="411469" indent="0">
              <a:buFontTx/>
              <a:buNone/>
              <a:defRPr/>
            </a:lvl3pPr>
            <a:lvl4pPr marL="594345" indent="0">
              <a:buFontTx/>
              <a:buNone/>
              <a:defRPr/>
            </a:lvl4pPr>
            <a:lvl5pPr marL="731501" indent="0">
              <a:buFontTx/>
              <a:buNone/>
              <a:defRPr/>
            </a:lvl5pPr>
          </a:lstStyle>
          <a:p>
            <a:pPr lvl="0"/>
            <a:r>
              <a:rPr lang="en-US"/>
              <a:t>Click to edit Master text styles</a:t>
            </a:r>
          </a:p>
          <a:p>
            <a:pPr lvl="1"/>
            <a:r>
              <a:rPr lang="en-US"/>
              <a:t>Second level</a:t>
            </a:r>
          </a:p>
        </p:txBody>
      </p:sp>
      <p:sp>
        <p:nvSpPr>
          <p:cNvPr id="10" name="Title 1"/>
          <p:cNvSpPr>
            <a:spLocks noGrp="1"/>
          </p:cNvSpPr>
          <p:nvPr>
            <p:ph type="ctrTitle"/>
          </p:nvPr>
        </p:nvSpPr>
        <p:spPr>
          <a:xfrm>
            <a:off x="456718" y="560509"/>
            <a:ext cx="7772400" cy="1268291"/>
          </a:xfrm>
        </p:spPr>
        <p:txBody>
          <a:bodyPr anchor="b">
            <a:noAutofit/>
          </a:bodyPr>
          <a:lstStyle>
            <a:lvl1pPr algn="l">
              <a:lnSpc>
                <a:spcPct val="100000"/>
              </a:lnSpc>
              <a:defRPr sz="4800" b="1" baseline="0">
                <a:solidFill>
                  <a:schemeClr val="tx2"/>
                </a:solidFill>
              </a:defRPr>
            </a:lvl1pPr>
          </a:lstStyle>
          <a:p>
            <a:r>
              <a:rPr lang="en-US"/>
              <a:t>Click to edit Master title style</a:t>
            </a:r>
            <a:endParaRPr lang="en-US" dirty="0"/>
          </a:p>
        </p:txBody>
      </p:sp>
      <p:cxnSp>
        <p:nvCxnSpPr>
          <p:cNvPr id="8" name="Straight Connector 7">
            <a:extLst>
              <a:ext uri="{FF2B5EF4-FFF2-40B4-BE49-F238E27FC236}">
                <a16:creationId xmlns:a16="http://schemas.microsoft.com/office/drawing/2014/main" id="{37053979-4938-42EF-A73E-186BF37123B1}"/>
              </a:ext>
            </a:extLst>
          </p:cNvPr>
          <p:cNvCxnSpPr/>
          <p:nvPr/>
        </p:nvCxnSpPr>
        <p:spPr>
          <a:xfrm>
            <a:off x="10181322" y="61816"/>
            <a:ext cx="0" cy="84690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864" y="0"/>
            <a:ext cx="12189134" cy="6856387"/>
          </a:xfrm>
          <a:prstGeom prst="rect">
            <a:avLst/>
          </a:prstGeom>
        </p:spPr>
      </p:pic>
      <p:pic>
        <p:nvPicPr>
          <p:cNvPr id="12" name="Picture 1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113974" y="148504"/>
            <a:ext cx="1911390" cy="731520"/>
          </a:xfrm>
          <a:prstGeom prst="rect">
            <a:avLst/>
          </a:prstGeom>
        </p:spPr>
      </p:pic>
    </p:spTree>
    <p:extLst>
      <p:ext uri="{BB962C8B-B14F-4D97-AF65-F5344CB8AC3E}">
        <p14:creationId xmlns:p14="http://schemas.microsoft.com/office/powerpoint/2010/main" val="2360158220"/>
      </p:ext>
    </p:extLst>
  </p:cSld>
  <p:clrMapOvr>
    <a:masterClrMapping/>
  </p:clrMapOvr>
  <p:transition spd="med">
    <p:fade/>
  </p:transition>
  <p:extLst>
    <p:ext uri="{DCECCB84-F9BA-43D5-87BE-67443E8EF086}">
      <p15:sldGuideLst xmlns:p15="http://schemas.microsoft.com/office/powerpoint/2012/main">
        <p15:guide id="1" orient="horz" pos="1704" userDrawn="1">
          <p15:clr>
            <a:srgbClr val="FBAE40"/>
          </p15:clr>
        </p15:guide>
        <p15:guide id="2" orient="horz" pos="4176" userDrawn="1">
          <p15:clr>
            <a:srgbClr val="FBAE40"/>
          </p15:clr>
        </p15:guide>
        <p15:guide id="3" orient="horz" pos="416" userDrawn="1">
          <p15:clr>
            <a:srgbClr val="FBAE40"/>
          </p15:clr>
        </p15:guide>
        <p15:guide id="4" pos="144" userDrawn="1">
          <p15:clr>
            <a:srgbClr val="FBAE40"/>
          </p15:clr>
        </p15:guide>
        <p15:guide id="5" pos="7440" userDrawn="1">
          <p15:clr>
            <a:srgbClr val="FBAE40"/>
          </p15:clr>
        </p15:guide>
        <p15:guide id="6" pos="288"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HREE COLUMN FLOWED TEXT">
    <p:spTree>
      <p:nvGrpSpPr>
        <p:cNvPr id="1" name=""/>
        <p:cNvGrpSpPr/>
        <p:nvPr/>
      </p:nvGrpSpPr>
      <p:grpSpPr>
        <a:xfrm>
          <a:off x="0" y="0"/>
          <a:ext cx="0" cy="0"/>
          <a:chOff x="0" y="0"/>
          <a:chExt cx="0" cy="0"/>
        </a:xfrm>
      </p:grpSpPr>
      <p:sp>
        <p:nvSpPr>
          <p:cNvPr id="2" name="Title 1"/>
          <p:cNvSpPr>
            <a:spLocks noGrp="1"/>
          </p:cNvSpPr>
          <p:nvPr>
            <p:ph type="title"/>
          </p:nvPr>
        </p:nvSpPr>
        <p:spPr>
          <a:xfrm>
            <a:off x="609442" y="521208"/>
            <a:ext cx="10969943" cy="411480"/>
          </a:xfrm>
        </p:spPr>
        <p:txBody>
          <a:bodyPr/>
          <a:lstStyle>
            <a:lvl1pPr>
              <a:defRPr sz="3000" baseline="0"/>
            </a:lvl1pPr>
          </a:lstStyle>
          <a:p>
            <a:r>
              <a:rPr lang="en-US"/>
              <a:t>Click to edit Master title style</a:t>
            </a:r>
            <a:endParaRPr dirty="0"/>
          </a:p>
        </p:txBody>
      </p:sp>
      <p:sp>
        <p:nvSpPr>
          <p:cNvPr id="15" name="Text Placeholder 7"/>
          <p:cNvSpPr>
            <a:spLocks noGrp="1"/>
          </p:cNvSpPr>
          <p:nvPr>
            <p:ph type="body" sz="quarter" idx="13"/>
          </p:nvPr>
        </p:nvSpPr>
        <p:spPr>
          <a:xfrm>
            <a:off x="609441" y="980728"/>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lang="en-US"/>
              <a:t>Click to edit Master text styles</a:t>
            </a:r>
          </a:p>
        </p:txBody>
      </p:sp>
      <p:sp>
        <p:nvSpPr>
          <p:cNvPr id="10" name="Text Placeholder 9"/>
          <p:cNvSpPr>
            <a:spLocks noGrp="1"/>
          </p:cNvSpPr>
          <p:nvPr>
            <p:ph type="body" sz="quarter" idx="14"/>
          </p:nvPr>
        </p:nvSpPr>
        <p:spPr>
          <a:xfrm>
            <a:off x="612062" y="1484784"/>
            <a:ext cx="10967322" cy="4558768"/>
          </a:xfrm>
        </p:spPr>
        <p:txBody>
          <a:bodyPr numCol="3" spcCol="540000"/>
          <a:lstStyle>
            <a:lvl1pPr marL="0" indent="0">
              <a:buNone/>
              <a:defRPr sz="1600" b="1">
                <a:solidFill>
                  <a:schemeClr val="tx2"/>
                </a:solidFill>
              </a:defRPr>
            </a:lvl1pPr>
            <a:lvl2pPr marL="0" indent="0" algn="l">
              <a:buNone/>
              <a:tabLst/>
              <a:defRPr sz="1200"/>
            </a:lvl2pPr>
            <a:lvl3pPr marL="0" indent="-180000">
              <a:buClr>
                <a:schemeClr val="tx2"/>
              </a:buClr>
              <a:buFont typeface="Wingdings" charset="2"/>
              <a:buChar char="§"/>
              <a:tabLst/>
              <a:defRPr sz="1200"/>
            </a:lvl3pPr>
            <a:lvl4pPr marL="360000" indent="-180000">
              <a:buClr>
                <a:schemeClr val="bg2"/>
              </a:buClr>
              <a:buFont typeface="Wingdings" charset="2"/>
              <a:buChar char="§"/>
              <a:tabLst/>
              <a:defRPr sz="1200"/>
            </a:lvl4pPr>
            <a:lvl5pPr marL="540000" indent="-180000">
              <a:buClr>
                <a:schemeClr val="bg2"/>
              </a:buClr>
              <a:buFont typeface="Wingdings" charset="2"/>
              <a:buChar cha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Date Placeholder 4"/>
          <p:cNvSpPr>
            <a:spLocks noGrp="1"/>
          </p:cNvSpPr>
          <p:nvPr>
            <p:ph type="dt" sz="half" idx="15"/>
          </p:nvPr>
        </p:nvSpPr>
        <p:spPr/>
        <p:txBody>
          <a:bodyPr/>
          <a:lstStyle>
            <a:lvl1pPr>
              <a:defRPr/>
            </a:lvl1pPr>
          </a:lstStyle>
          <a:p>
            <a:endParaRPr lang="en-US"/>
          </a:p>
        </p:txBody>
      </p:sp>
      <p:sp>
        <p:nvSpPr>
          <p:cNvPr id="7" name="Slide Number Placeholder 6"/>
          <p:cNvSpPr>
            <a:spLocks noGrp="1"/>
          </p:cNvSpPr>
          <p:nvPr>
            <p:ph type="sldNum" sz="quarter" idx="17"/>
          </p:nvPr>
        </p:nvSpPr>
        <p:spPr/>
        <p:txBody>
          <a:bodyPr/>
          <a:lstStyle>
            <a:lvl1pPr>
              <a:defRPr smtClean="0">
                <a:solidFill>
                  <a:schemeClr val="accent5"/>
                </a:solidFill>
              </a:defRPr>
            </a:lvl1pPr>
          </a:lstStyle>
          <a:p>
            <a:fld id="{B016F8AB-BCEA-4347-8BA6-BE776009BC89}" type="slidenum">
              <a:rPr lang="uk-UA" smtClean="0"/>
              <a:pPr/>
              <a:t>‹#›</a:t>
            </a:fld>
            <a:endParaRPr lang="uk-UA" dirty="0"/>
          </a:p>
        </p:txBody>
      </p:sp>
    </p:spTree>
    <p:extLst>
      <p:ext uri="{BB962C8B-B14F-4D97-AF65-F5344CB8AC3E}">
        <p14:creationId xmlns:p14="http://schemas.microsoft.com/office/powerpoint/2010/main" val="3709533054"/>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Text">
    <p:spTree>
      <p:nvGrpSpPr>
        <p:cNvPr id="1" name=""/>
        <p:cNvGrpSpPr/>
        <p:nvPr/>
      </p:nvGrpSpPr>
      <p:grpSpPr>
        <a:xfrm>
          <a:off x="0" y="0"/>
          <a:ext cx="0" cy="0"/>
          <a:chOff x="0" y="0"/>
          <a:chExt cx="0" cy="0"/>
        </a:xfrm>
      </p:grpSpPr>
      <p:sp>
        <p:nvSpPr>
          <p:cNvPr id="9" name="Title 1"/>
          <p:cNvSpPr>
            <a:spLocks noGrp="1"/>
          </p:cNvSpPr>
          <p:nvPr>
            <p:ph type="title"/>
          </p:nvPr>
        </p:nvSpPr>
        <p:spPr>
          <a:xfrm>
            <a:off x="609442" y="521208"/>
            <a:ext cx="10969943" cy="411480"/>
          </a:xfrm>
        </p:spPr>
        <p:txBody>
          <a:bodyPr/>
          <a:lstStyle>
            <a:lvl1pPr>
              <a:defRPr/>
            </a:lvl1pPr>
          </a:lstStyle>
          <a:p>
            <a:r>
              <a:rPr lang="en-US"/>
              <a:t>Click to edit Master title style</a:t>
            </a:r>
            <a:endParaRPr dirty="0"/>
          </a:p>
        </p:txBody>
      </p:sp>
      <p:sp>
        <p:nvSpPr>
          <p:cNvPr id="10" name="Text Placeholder 7"/>
          <p:cNvSpPr>
            <a:spLocks noGrp="1"/>
          </p:cNvSpPr>
          <p:nvPr>
            <p:ph type="body" sz="quarter" idx="13"/>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lang="en-US"/>
              <a:t>Click to edit Master text styles</a:t>
            </a:r>
          </a:p>
        </p:txBody>
      </p:sp>
      <p:sp>
        <p:nvSpPr>
          <p:cNvPr id="7" name="Text Placeholder 6"/>
          <p:cNvSpPr>
            <a:spLocks noGrp="1"/>
          </p:cNvSpPr>
          <p:nvPr>
            <p:ph type="body" sz="quarter" idx="14"/>
          </p:nvPr>
        </p:nvSpPr>
        <p:spPr>
          <a:xfrm>
            <a:off x="609600" y="1524000"/>
            <a:ext cx="10972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5"/>
          </p:nvPr>
        </p:nvSpPr>
        <p:spPr/>
        <p:txBody>
          <a:bodyPr/>
          <a:lstStyle>
            <a:lvl1pPr>
              <a:defRPr/>
            </a:lvl1pPr>
          </a:lstStyle>
          <a:p>
            <a:endParaRPr lang="en-US"/>
          </a:p>
        </p:txBody>
      </p:sp>
      <p:sp>
        <p:nvSpPr>
          <p:cNvPr id="8" name="Slide Number Placeholder 5"/>
          <p:cNvSpPr>
            <a:spLocks noGrp="1"/>
          </p:cNvSpPr>
          <p:nvPr>
            <p:ph type="sldNum" sz="quarter" idx="17"/>
          </p:nvPr>
        </p:nvSpPr>
        <p:spPr/>
        <p:txBody>
          <a:bodyPr/>
          <a:lstStyle>
            <a:lvl1pPr>
              <a:defRPr smtClean="0">
                <a:solidFill>
                  <a:schemeClr val="accent5"/>
                </a:solidFill>
              </a:defRPr>
            </a:lvl1pPr>
          </a:lstStyle>
          <a:p>
            <a:fld id="{B016F8AB-BCEA-4347-8BA6-BE776009BC89}" type="slidenum">
              <a:rPr lang="uk-UA" smtClean="0"/>
              <a:pPr/>
              <a:t>‹#›</a:t>
            </a:fld>
            <a:endParaRPr lang="uk-UA" dirty="0"/>
          </a:p>
        </p:txBody>
      </p:sp>
    </p:spTree>
    <p:extLst>
      <p:ext uri="{BB962C8B-B14F-4D97-AF65-F5344CB8AC3E}">
        <p14:creationId xmlns:p14="http://schemas.microsoft.com/office/powerpoint/2010/main" val="3853869824"/>
      </p:ext>
    </p:extLst>
  </p:cSld>
  <p:clrMapOvr>
    <a:masterClrMapping/>
  </p:clrMapOvr>
  <p:transition spd="med">
    <p:fade/>
  </p:transition>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WITH LOWER IMAGE">
    <p:bg>
      <p:bgPr>
        <a:solidFill>
          <a:schemeClr val="bg2"/>
        </a:solidFill>
        <a:effectLst/>
      </p:bgPr>
    </p:bg>
    <p:spTree>
      <p:nvGrpSpPr>
        <p:cNvPr id="1" name=""/>
        <p:cNvGrpSpPr/>
        <p:nvPr/>
      </p:nvGrpSpPr>
      <p:grpSpPr>
        <a:xfrm>
          <a:off x="0" y="0"/>
          <a:ext cx="0" cy="0"/>
          <a:chOff x="0" y="0"/>
          <a:chExt cx="0" cy="0"/>
        </a:xfrm>
      </p:grpSpPr>
      <p:pic>
        <p:nvPicPr>
          <p:cNvPr id="42" name="Picture 4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864" y="0"/>
            <a:ext cx="12189134" cy="6856387"/>
          </a:xfrm>
          <a:prstGeom prst="rect">
            <a:avLst/>
          </a:prstGeom>
        </p:spPr>
      </p:pic>
      <p:sp>
        <p:nvSpPr>
          <p:cNvPr id="14" name="Text Placeholder 76"/>
          <p:cNvSpPr>
            <a:spLocks noGrp="1"/>
          </p:cNvSpPr>
          <p:nvPr>
            <p:ph type="body" sz="quarter" idx="12" hasCustomPrompt="1"/>
          </p:nvPr>
        </p:nvSpPr>
        <p:spPr>
          <a:xfrm>
            <a:off x="9213937" y="2252082"/>
            <a:ext cx="2590800" cy="186318"/>
          </a:xfrm>
        </p:spPr>
        <p:txBody>
          <a:bodyPr anchor="ctr" anchorCtr="0"/>
          <a:lstStyle>
            <a:lvl1pPr marL="0" indent="0" algn="r">
              <a:buNone/>
              <a:defRPr sz="1000" cap="all" baseline="0">
                <a:solidFill>
                  <a:schemeClr val="tx2"/>
                </a:solidFill>
              </a:defRPr>
            </a:lvl1pPr>
          </a:lstStyle>
          <a:p>
            <a:pPr lvl="0"/>
            <a:fld id="{01B9CE96-90C7-9F48-9828-6D1950F49384}" type="datetime3">
              <a:rPr lang="en-US" smtClean="0"/>
              <a:pPr lvl="0"/>
              <a:t>10 June 2017</a:t>
            </a:fld>
            <a:endParaRPr lang="en-US" dirty="0"/>
          </a:p>
        </p:txBody>
      </p:sp>
      <p:sp>
        <p:nvSpPr>
          <p:cNvPr id="16" name="Text Placeholder 4"/>
          <p:cNvSpPr>
            <a:spLocks noGrp="1"/>
          </p:cNvSpPr>
          <p:nvPr>
            <p:ph type="body" sz="quarter" idx="14" hasCustomPrompt="1"/>
          </p:nvPr>
        </p:nvSpPr>
        <p:spPr>
          <a:xfrm>
            <a:off x="8680537" y="1944017"/>
            <a:ext cx="3124200" cy="243495"/>
          </a:xfrm>
        </p:spPr>
        <p:txBody>
          <a:bodyPr vert="horz" lIns="0" tIns="0" rIns="0" bIns="0" rtlCol="0" anchor="t" anchorCtr="0">
            <a:noAutofit/>
          </a:bodyPr>
          <a:lstStyle>
            <a:lvl1pPr marL="0" indent="0" algn="r">
              <a:lnSpc>
                <a:spcPct val="90000"/>
              </a:lnSpc>
              <a:spcBef>
                <a:spcPct val="0"/>
              </a:spcBef>
              <a:buNone/>
              <a:defRPr lang="en-US" sz="1600" b="0" dirty="0" smtClean="0">
                <a:solidFill>
                  <a:schemeClr val="tx2"/>
                </a:solidFill>
                <a:latin typeface="+mj-lt"/>
                <a:ea typeface="+mj-ea"/>
                <a:cs typeface="+mj-cs"/>
              </a:defRPr>
            </a:lvl1pPr>
          </a:lstStyle>
          <a:p>
            <a:pPr lvl="0">
              <a:lnSpc>
                <a:spcPct val="90000"/>
              </a:lnSpc>
              <a:spcBef>
                <a:spcPct val="0"/>
              </a:spcBef>
            </a:pPr>
            <a:r>
              <a:rPr lang="en-US" dirty="0"/>
              <a:t>Name Surname</a:t>
            </a:r>
          </a:p>
        </p:txBody>
      </p:sp>
      <p:pic>
        <p:nvPicPr>
          <p:cNvPr id="30" name="Picture 29"/>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113974" y="148504"/>
            <a:ext cx="1911390" cy="731520"/>
          </a:xfrm>
          <a:prstGeom prst="rect">
            <a:avLst/>
          </a:prstGeom>
        </p:spPr>
      </p:pic>
      <p:sp>
        <p:nvSpPr>
          <p:cNvPr id="9" name="Text Placeholder 4"/>
          <p:cNvSpPr>
            <a:spLocks noGrp="1"/>
          </p:cNvSpPr>
          <p:nvPr>
            <p:ph type="body" sz="quarter" idx="15" hasCustomPrompt="1"/>
          </p:nvPr>
        </p:nvSpPr>
        <p:spPr>
          <a:xfrm>
            <a:off x="457200" y="1905000"/>
            <a:ext cx="7772400" cy="685800"/>
          </a:xfrm>
        </p:spPr>
        <p:txBody>
          <a:bodyPr>
            <a:normAutofit/>
          </a:bodyPr>
          <a:lstStyle>
            <a:lvl1pPr marL="0" indent="0">
              <a:lnSpc>
                <a:spcPct val="100000"/>
              </a:lnSpc>
              <a:spcBef>
                <a:spcPts val="0"/>
              </a:spcBef>
              <a:buFontTx/>
              <a:buNone/>
              <a:defRPr sz="2000" baseline="0">
                <a:solidFill>
                  <a:schemeClr val="tx2"/>
                </a:solidFill>
              </a:defRPr>
            </a:lvl1pPr>
            <a:lvl2pPr marL="228595" indent="0">
              <a:buFontTx/>
              <a:buNone/>
              <a:defRPr/>
            </a:lvl2pPr>
            <a:lvl3pPr marL="411469" indent="0">
              <a:buFontTx/>
              <a:buNone/>
              <a:defRPr/>
            </a:lvl3pPr>
            <a:lvl4pPr marL="594345" indent="0">
              <a:buFontTx/>
              <a:buNone/>
              <a:defRPr/>
            </a:lvl4pPr>
            <a:lvl5pPr marL="731501" indent="0">
              <a:buFontTx/>
              <a:buNone/>
              <a:defRPr/>
            </a:lvl5pPr>
          </a:lstStyle>
          <a:p>
            <a:pPr lvl="0"/>
            <a:r>
              <a:rPr lang="en-US" dirty="0"/>
              <a:t>Subhead line 1</a:t>
            </a:r>
          </a:p>
          <a:p>
            <a:pPr lvl="0"/>
            <a:r>
              <a:rPr lang="en-US" dirty="0"/>
              <a:t>Subhead line 2</a:t>
            </a:r>
          </a:p>
        </p:txBody>
      </p:sp>
      <p:sp>
        <p:nvSpPr>
          <p:cNvPr id="10" name="Title 1"/>
          <p:cNvSpPr>
            <a:spLocks noGrp="1"/>
          </p:cNvSpPr>
          <p:nvPr>
            <p:ph type="ctrTitle" hasCustomPrompt="1"/>
          </p:nvPr>
        </p:nvSpPr>
        <p:spPr>
          <a:xfrm>
            <a:off x="456718" y="560509"/>
            <a:ext cx="7772400" cy="1268291"/>
          </a:xfrm>
        </p:spPr>
        <p:txBody>
          <a:bodyPr anchor="b" anchorCtr="0"/>
          <a:lstStyle>
            <a:lvl1pPr algn="l">
              <a:lnSpc>
                <a:spcPct val="80000"/>
              </a:lnSpc>
              <a:defRPr sz="4800" b="1" baseline="0">
                <a:solidFill>
                  <a:schemeClr val="tx1"/>
                </a:solidFill>
              </a:defRPr>
            </a:lvl1pPr>
          </a:lstStyle>
          <a:p>
            <a:r>
              <a:rPr lang="en-US" dirty="0"/>
              <a:t>Title line 1</a:t>
            </a:r>
            <a:br>
              <a:rPr lang="en-US" dirty="0"/>
            </a:br>
            <a:r>
              <a:rPr lang="en-US" dirty="0"/>
              <a:t>Title line 2</a:t>
            </a:r>
          </a:p>
        </p:txBody>
      </p:sp>
    </p:spTree>
    <p:extLst>
      <p:ext uri="{BB962C8B-B14F-4D97-AF65-F5344CB8AC3E}">
        <p14:creationId xmlns:p14="http://schemas.microsoft.com/office/powerpoint/2010/main" val="1468273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704" userDrawn="1">
          <p15:clr>
            <a:srgbClr val="FBAE40"/>
          </p15:clr>
        </p15:guide>
        <p15:guide id="2" orient="horz" pos="4176" userDrawn="1">
          <p15:clr>
            <a:srgbClr val="FBAE40"/>
          </p15:clr>
        </p15:guide>
        <p15:guide id="3" orient="horz" pos="416" userDrawn="1">
          <p15:clr>
            <a:srgbClr val="FBAE40"/>
          </p15:clr>
        </p15:guide>
        <p15:guide id="5" pos="144" userDrawn="1">
          <p15:clr>
            <a:srgbClr val="FBAE40"/>
          </p15:clr>
        </p15:guide>
        <p15:guide id="6" pos="7440" userDrawn="1">
          <p15:clr>
            <a:srgbClr val="FBAE40"/>
          </p15:clr>
        </p15:guide>
        <p15:guide id="7" pos="288"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AND 2 COL TEXT">
    <p:spTree>
      <p:nvGrpSpPr>
        <p:cNvPr id="1" name=""/>
        <p:cNvGrpSpPr/>
        <p:nvPr/>
      </p:nvGrpSpPr>
      <p:grpSpPr>
        <a:xfrm>
          <a:off x="0" y="0"/>
          <a:ext cx="0" cy="0"/>
          <a:chOff x="0" y="0"/>
          <a:chExt cx="0" cy="0"/>
        </a:xfrm>
      </p:grpSpPr>
      <p:sp>
        <p:nvSpPr>
          <p:cNvPr id="9" name="Title 1"/>
          <p:cNvSpPr>
            <a:spLocks noGrp="1"/>
          </p:cNvSpPr>
          <p:nvPr>
            <p:ph type="title"/>
          </p:nvPr>
        </p:nvSpPr>
        <p:spPr>
          <a:xfrm>
            <a:off x="609442" y="521208"/>
            <a:ext cx="10969943" cy="411480"/>
          </a:xfrm>
        </p:spPr>
        <p:txBody>
          <a:bodyPr/>
          <a:lstStyle>
            <a:lvl1pPr>
              <a:defRPr/>
            </a:lvl1pPr>
          </a:lstStyle>
          <a:p>
            <a:r>
              <a:rPr lang="en-US"/>
              <a:t>Click to edit Master title style</a:t>
            </a:r>
            <a:endParaRPr dirty="0"/>
          </a:p>
        </p:txBody>
      </p:sp>
      <p:sp>
        <p:nvSpPr>
          <p:cNvPr id="10" name="Text Placeholder 7"/>
          <p:cNvSpPr>
            <a:spLocks noGrp="1"/>
          </p:cNvSpPr>
          <p:nvPr>
            <p:ph type="body" sz="quarter" idx="13"/>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lang="en-US"/>
              <a:t>Click to edit Master text styles</a:t>
            </a:r>
          </a:p>
        </p:txBody>
      </p:sp>
      <p:sp>
        <p:nvSpPr>
          <p:cNvPr id="7" name="Text Placeholder 6"/>
          <p:cNvSpPr>
            <a:spLocks noGrp="1"/>
          </p:cNvSpPr>
          <p:nvPr>
            <p:ph type="body" sz="quarter" idx="14"/>
          </p:nvPr>
        </p:nvSpPr>
        <p:spPr>
          <a:xfrm>
            <a:off x="609600" y="1524000"/>
            <a:ext cx="5181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6"/>
          <p:cNvSpPr>
            <a:spLocks noGrp="1"/>
          </p:cNvSpPr>
          <p:nvPr>
            <p:ph type="body" sz="quarter" idx="15"/>
          </p:nvPr>
        </p:nvSpPr>
        <p:spPr>
          <a:xfrm>
            <a:off x="6394471" y="1524000"/>
            <a:ext cx="5181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p:cNvSpPr>
            <a:spLocks noGrp="1"/>
          </p:cNvSpPr>
          <p:nvPr>
            <p:ph type="dt" sz="half" idx="16"/>
          </p:nvPr>
        </p:nvSpPr>
        <p:spPr/>
        <p:txBody>
          <a:bodyPr/>
          <a:lstStyle>
            <a:lvl1pPr>
              <a:defRPr/>
            </a:lvl1pPr>
          </a:lstStyle>
          <a:p>
            <a:endParaRPr lang="en-US"/>
          </a:p>
        </p:txBody>
      </p:sp>
      <p:sp>
        <p:nvSpPr>
          <p:cNvPr id="12" name="Slide Number Placeholder 5"/>
          <p:cNvSpPr>
            <a:spLocks noGrp="1"/>
          </p:cNvSpPr>
          <p:nvPr>
            <p:ph type="sldNum" sz="quarter" idx="18"/>
          </p:nvPr>
        </p:nvSpPr>
        <p:spPr/>
        <p:txBody>
          <a:bodyPr/>
          <a:lstStyle>
            <a:lvl1pPr>
              <a:defRPr smtClean="0">
                <a:solidFill>
                  <a:schemeClr val="accent5"/>
                </a:solidFill>
              </a:defRPr>
            </a:lvl1pPr>
          </a:lstStyle>
          <a:p>
            <a:fld id="{B016F8AB-BCEA-4347-8BA6-BE776009BC89}" type="slidenum">
              <a:rPr lang="uk-UA" smtClean="0"/>
              <a:pPr/>
              <a:t>‹#›</a:t>
            </a:fld>
            <a:endParaRPr lang="uk-UA" dirty="0"/>
          </a:p>
        </p:txBody>
      </p:sp>
      <p:pic>
        <p:nvPicPr>
          <p:cNvPr id="13" name="Acc_ConsultingBLACK">
            <a:extLst>
              <a:ext uri="{FF2B5EF4-FFF2-40B4-BE49-F238E27FC236}">
                <a16:creationId xmlns:a16="http://schemas.microsoft.com/office/drawing/2014/main" id="{C472FA10-B79F-4BDF-9FE9-F99C2F46C74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91544" y="6335905"/>
            <a:ext cx="2252291" cy="354129"/>
          </a:xfrm>
          <a:prstGeom prst="rect">
            <a:avLst/>
          </a:prstGeom>
        </p:spPr>
      </p:pic>
    </p:spTree>
    <p:extLst>
      <p:ext uri="{BB962C8B-B14F-4D97-AF65-F5344CB8AC3E}">
        <p14:creationId xmlns:p14="http://schemas.microsoft.com/office/powerpoint/2010/main" val="748381052"/>
      </p:ext>
    </p:extLst>
  </p:cSld>
  <p:clrMapOvr>
    <a:masterClrMapping/>
  </p:clrMapOvr>
  <p:transition spd="med">
    <p:fade/>
  </p:transition>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2_TITLE AND 2 COL TEXT + HEADING">
    <p:spTree>
      <p:nvGrpSpPr>
        <p:cNvPr id="1" name=""/>
        <p:cNvGrpSpPr/>
        <p:nvPr/>
      </p:nvGrpSpPr>
      <p:grpSpPr>
        <a:xfrm>
          <a:off x="0" y="0"/>
          <a:ext cx="0" cy="0"/>
          <a:chOff x="0" y="0"/>
          <a:chExt cx="0" cy="0"/>
        </a:xfrm>
      </p:grpSpPr>
      <p:sp>
        <p:nvSpPr>
          <p:cNvPr id="9" name="Title 1"/>
          <p:cNvSpPr>
            <a:spLocks noGrp="1"/>
          </p:cNvSpPr>
          <p:nvPr>
            <p:ph type="title"/>
          </p:nvPr>
        </p:nvSpPr>
        <p:spPr>
          <a:xfrm>
            <a:off x="609442" y="521208"/>
            <a:ext cx="10969943" cy="411480"/>
          </a:xfrm>
        </p:spPr>
        <p:txBody>
          <a:bodyPr/>
          <a:lstStyle>
            <a:lvl1pPr>
              <a:defRPr/>
            </a:lvl1pPr>
          </a:lstStyle>
          <a:p>
            <a:r>
              <a:rPr lang="en-US"/>
              <a:t>Click to edit Master title style</a:t>
            </a:r>
            <a:endParaRPr dirty="0"/>
          </a:p>
        </p:txBody>
      </p:sp>
      <p:sp>
        <p:nvSpPr>
          <p:cNvPr id="10" name="Text Placeholder 7"/>
          <p:cNvSpPr>
            <a:spLocks noGrp="1"/>
          </p:cNvSpPr>
          <p:nvPr>
            <p:ph type="body" sz="quarter" idx="13"/>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lang="en-US"/>
              <a:t>Click to edit Master text styles</a:t>
            </a:r>
          </a:p>
        </p:txBody>
      </p:sp>
      <p:sp>
        <p:nvSpPr>
          <p:cNvPr id="7" name="Text Placeholder 6"/>
          <p:cNvSpPr>
            <a:spLocks noGrp="1"/>
          </p:cNvSpPr>
          <p:nvPr>
            <p:ph type="body" sz="quarter" idx="14"/>
          </p:nvPr>
        </p:nvSpPr>
        <p:spPr>
          <a:xfrm>
            <a:off x="609600" y="2057400"/>
            <a:ext cx="51816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6"/>
          <p:cNvSpPr>
            <a:spLocks noGrp="1"/>
          </p:cNvSpPr>
          <p:nvPr>
            <p:ph type="body" sz="quarter" idx="15"/>
          </p:nvPr>
        </p:nvSpPr>
        <p:spPr>
          <a:xfrm>
            <a:off x="6394471" y="2057400"/>
            <a:ext cx="51816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p:cNvSpPr>
            <a:spLocks noGrp="1"/>
          </p:cNvSpPr>
          <p:nvPr>
            <p:ph type="body" sz="quarter" idx="17"/>
          </p:nvPr>
        </p:nvSpPr>
        <p:spPr>
          <a:xfrm>
            <a:off x="6383007" y="1524000"/>
            <a:ext cx="5181600" cy="381000"/>
          </a:xfrm>
        </p:spPr>
        <p:txBody>
          <a:bodyPr>
            <a:normAutofit/>
          </a:bodyPr>
          <a:lstStyle>
            <a:lvl1pPr marL="182875" marR="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sz="2000" b="1">
                <a:solidFill>
                  <a:schemeClr val="tx2"/>
                </a:solidFill>
              </a:defRPr>
            </a:lvl1pPr>
          </a:lstStyle>
          <a:p>
            <a:pPr lvl="0"/>
            <a:r>
              <a:rPr lang="en-US"/>
              <a:t>Click to edit Master text styles</a:t>
            </a:r>
          </a:p>
        </p:txBody>
      </p:sp>
      <p:sp>
        <p:nvSpPr>
          <p:cNvPr id="13" name="Text Placeholder 2"/>
          <p:cNvSpPr>
            <a:spLocks noGrp="1"/>
          </p:cNvSpPr>
          <p:nvPr>
            <p:ph type="body" sz="quarter" idx="18"/>
          </p:nvPr>
        </p:nvSpPr>
        <p:spPr>
          <a:xfrm>
            <a:off x="609441" y="1524000"/>
            <a:ext cx="5181600" cy="381000"/>
          </a:xfrm>
        </p:spPr>
        <p:txBody>
          <a:bodyPr>
            <a:normAutofit/>
          </a:bodyPr>
          <a:lstStyle>
            <a:lvl1pPr marL="182875" marR="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sz="2000" b="1">
                <a:solidFill>
                  <a:schemeClr val="tx2"/>
                </a:solidFill>
              </a:defRPr>
            </a:lvl1pPr>
          </a:lstStyle>
          <a:p>
            <a:pPr lvl="0"/>
            <a:r>
              <a:rPr lang="en-US"/>
              <a:t>Click to edit Master text styles</a:t>
            </a:r>
          </a:p>
        </p:txBody>
      </p:sp>
      <p:sp>
        <p:nvSpPr>
          <p:cNvPr id="8" name="Date Placeholder 3"/>
          <p:cNvSpPr>
            <a:spLocks noGrp="1"/>
          </p:cNvSpPr>
          <p:nvPr>
            <p:ph type="dt" sz="half" idx="19"/>
          </p:nvPr>
        </p:nvSpPr>
        <p:spPr/>
        <p:txBody>
          <a:bodyPr/>
          <a:lstStyle>
            <a:lvl1pPr>
              <a:defRPr/>
            </a:lvl1pPr>
          </a:lstStyle>
          <a:p>
            <a:endParaRPr lang="en-US"/>
          </a:p>
        </p:txBody>
      </p:sp>
      <p:sp>
        <p:nvSpPr>
          <p:cNvPr id="15" name="Slide Number Placeholder 5"/>
          <p:cNvSpPr>
            <a:spLocks noGrp="1"/>
          </p:cNvSpPr>
          <p:nvPr>
            <p:ph type="sldNum" sz="quarter" idx="21"/>
          </p:nvPr>
        </p:nvSpPr>
        <p:spPr/>
        <p:txBody>
          <a:bodyPr/>
          <a:lstStyle>
            <a:lvl1pPr>
              <a:defRPr smtClean="0">
                <a:solidFill>
                  <a:schemeClr val="accent5"/>
                </a:solidFill>
              </a:defRPr>
            </a:lvl1pPr>
          </a:lstStyle>
          <a:p>
            <a:fld id="{B016F8AB-BCEA-4347-8BA6-BE776009BC89}" type="slidenum">
              <a:rPr lang="uk-UA" smtClean="0"/>
              <a:pPr/>
              <a:t>‹#›</a:t>
            </a:fld>
            <a:endParaRPr lang="uk-UA" dirty="0"/>
          </a:p>
        </p:txBody>
      </p:sp>
      <p:pic>
        <p:nvPicPr>
          <p:cNvPr id="16" name="Acc_ConsultingBLACK">
            <a:extLst>
              <a:ext uri="{FF2B5EF4-FFF2-40B4-BE49-F238E27FC236}">
                <a16:creationId xmlns:a16="http://schemas.microsoft.com/office/drawing/2014/main" id="{3BAEA1E8-D4D4-44D9-9847-ABD0C8B01A9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91544" y="6335905"/>
            <a:ext cx="2252291" cy="354129"/>
          </a:xfrm>
          <a:prstGeom prst="rect">
            <a:avLst/>
          </a:prstGeom>
        </p:spPr>
      </p:pic>
    </p:spTree>
    <p:extLst>
      <p:ext uri="{BB962C8B-B14F-4D97-AF65-F5344CB8AC3E}">
        <p14:creationId xmlns:p14="http://schemas.microsoft.com/office/powerpoint/2010/main" val="3519181446"/>
      </p:ext>
    </p:extLst>
  </p:cSld>
  <p:clrMapOvr>
    <a:masterClrMapping/>
  </p:clrMapOvr>
  <p:transition spd="med">
    <p:fade/>
  </p:transition>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2_TITLE AND 3 COL TEXT">
    <p:spTree>
      <p:nvGrpSpPr>
        <p:cNvPr id="1" name=""/>
        <p:cNvGrpSpPr/>
        <p:nvPr/>
      </p:nvGrpSpPr>
      <p:grpSpPr>
        <a:xfrm>
          <a:off x="0" y="0"/>
          <a:ext cx="0" cy="0"/>
          <a:chOff x="0" y="0"/>
          <a:chExt cx="0" cy="0"/>
        </a:xfrm>
      </p:grpSpPr>
      <p:sp>
        <p:nvSpPr>
          <p:cNvPr id="9" name="Title 1"/>
          <p:cNvSpPr>
            <a:spLocks noGrp="1"/>
          </p:cNvSpPr>
          <p:nvPr>
            <p:ph type="title"/>
          </p:nvPr>
        </p:nvSpPr>
        <p:spPr>
          <a:xfrm>
            <a:off x="609442" y="521208"/>
            <a:ext cx="10969943" cy="411480"/>
          </a:xfrm>
        </p:spPr>
        <p:txBody>
          <a:bodyPr/>
          <a:lstStyle>
            <a:lvl1pPr>
              <a:defRPr/>
            </a:lvl1pPr>
          </a:lstStyle>
          <a:p>
            <a:r>
              <a:rPr lang="en-US"/>
              <a:t>Click to edit Master title style</a:t>
            </a:r>
            <a:endParaRPr dirty="0"/>
          </a:p>
        </p:txBody>
      </p:sp>
      <p:sp>
        <p:nvSpPr>
          <p:cNvPr id="10" name="Text Placeholder 7"/>
          <p:cNvSpPr>
            <a:spLocks noGrp="1"/>
          </p:cNvSpPr>
          <p:nvPr>
            <p:ph type="body" sz="quarter" idx="13"/>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lang="en-US"/>
              <a:t>Click to edit Master text styles</a:t>
            </a:r>
          </a:p>
        </p:txBody>
      </p:sp>
      <p:sp>
        <p:nvSpPr>
          <p:cNvPr id="7" name="Text Placeholder 6"/>
          <p:cNvSpPr>
            <a:spLocks noGrp="1"/>
          </p:cNvSpPr>
          <p:nvPr>
            <p:ph type="body" sz="quarter" idx="14"/>
          </p:nvPr>
        </p:nvSpPr>
        <p:spPr>
          <a:xfrm>
            <a:off x="609600" y="1524000"/>
            <a:ext cx="343834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6"/>
          <p:cNvSpPr>
            <a:spLocks noGrp="1"/>
          </p:cNvSpPr>
          <p:nvPr>
            <p:ph type="body" sz="quarter" idx="15"/>
          </p:nvPr>
        </p:nvSpPr>
        <p:spPr>
          <a:xfrm>
            <a:off x="4375320" y="1524000"/>
            <a:ext cx="343834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6"/>
          <p:cNvSpPr>
            <a:spLocks noGrp="1"/>
          </p:cNvSpPr>
          <p:nvPr>
            <p:ph type="body" sz="quarter" idx="16"/>
          </p:nvPr>
        </p:nvSpPr>
        <p:spPr>
          <a:xfrm>
            <a:off x="8141039" y="1524000"/>
            <a:ext cx="343834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p:cNvSpPr>
            <a:spLocks noGrp="1"/>
          </p:cNvSpPr>
          <p:nvPr>
            <p:ph type="dt" sz="half" idx="17"/>
          </p:nvPr>
        </p:nvSpPr>
        <p:spPr/>
        <p:txBody>
          <a:bodyPr/>
          <a:lstStyle>
            <a:lvl1pPr>
              <a:defRPr/>
            </a:lvl1pPr>
          </a:lstStyle>
          <a:p>
            <a:endParaRPr lang="en-US"/>
          </a:p>
        </p:txBody>
      </p:sp>
      <p:sp>
        <p:nvSpPr>
          <p:cNvPr id="14" name="Slide Number Placeholder 5"/>
          <p:cNvSpPr>
            <a:spLocks noGrp="1"/>
          </p:cNvSpPr>
          <p:nvPr>
            <p:ph type="sldNum" sz="quarter" idx="19"/>
          </p:nvPr>
        </p:nvSpPr>
        <p:spPr/>
        <p:txBody>
          <a:bodyPr/>
          <a:lstStyle>
            <a:lvl1pPr>
              <a:defRPr smtClean="0">
                <a:solidFill>
                  <a:schemeClr val="accent5"/>
                </a:solidFill>
              </a:defRPr>
            </a:lvl1pPr>
          </a:lstStyle>
          <a:p>
            <a:fld id="{B016F8AB-BCEA-4347-8BA6-BE776009BC89}" type="slidenum">
              <a:rPr lang="uk-UA" smtClean="0"/>
              <a:pPr/>
              <a:t>‹#›</a:t>
            </a:fld>
            <a:endParaRPr lang="uk-UA" dirty="0"/>
          </a:p>
        </p:txBody>
      </p:sp>
      <p:pic>
        <p:nvPicPr>
          <p:cNvPr id="15" name="Acc_ConsultingBLACK">
            <a:extLst>
              <a:ext uri="{FF2B5EF4-FFF2-40B4-BE49-F238E27FC236}">
                <a16:creationId xmlns:a16="http://schemas.microsoft.com/office/drawing/2014/main" id="{68DFB6E7-66CA-403F-B2C2-EF319F93552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91544" y="6335905"/>
            <a:ext cx="2252291" cy="354129"/>
          </a:xfrm>
          <a:prstGeom prst="rect">
            <a:avLst/>
          </a:prstGeom>
        </p:spPr>
      </p:pic>
    </p:spTree>
    <p:extLst>
      <p:ext uri="{BB962C8B-B14F-4D97-AF65-F5344CB8AC3E}">
        <p14:creationId xmlns:p14="http://schemas.microsoft.com/office/powerpoint/2010/main" val="621378755"/>
      </p:ext>
    </p:extLst>
  </p:cSld>
  <p:clrMapOvr>
    <a:masterClrMapping/>
  </p:clrMapOvr>
  <p:transition spd="med">
    <p:fade/>
  </p:transition>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mp; PICTURE">
    <p:spTree>
      <p:nvGrpSpPr>
        <p:cNvPr id="1" name=""/>
        <p:cNvGrpSpPr/>
        <p:nvPr/>
      </p:nvGrpSpPr>
      <p:grpSpPr>
        <a:xfrm>
          <a:off x="0" y="0"/>
          <a:ext cx="0" cy="0"/>
          <a:chOff x="0" y="0"/>
          <a:chExt cx="0" cy="0"/>
        </a:xfrm>
      </p:grpSpPr>
      <p:sp>
        <p:nvSpPr>
          <p:cNvPr id="9" name="Title 1"/>
          <p:cNvSpPr>
            <a:spLocks noGrp="1"/>
          </p:cNvSpPr>
          <p:nvPr>
            <p:ph type="title"/>
          </p:nvPr>
        </p:nvSpPr>
        <p:spPr>
          <a:xfrm>
            <a:off x="609442" y="521208"/>
            <a:ext cx="10969943" cy="411480"/>
          </a:xfrm>
        </p:spPr>
        <p:txBody>
          <a:bodyPr/>
          <a:lstStyle>
            <a:lvl1pPr>
              <a:defRPr/>
            </a:lvl1pPr>
          </a:lstStyle>
          <a:p>
            <a:r>
              <a:rPr lang="en-US"/>
              <a:t>Click to edit Master title style</a:t>
            </a:r>
            <a:endParaRPr dirty="0"/>
          </a:p>
        </p:txBody>
      </p:sp>
      <p:sp>
        <p:nvSpPr>
          <p:cNvPr id="10" name="Text Placeholder 7"/>
          <p:cNvSpPr>
            <a:spLocks noGrp="1"/>
          </p:cNvSpPr>
          <p:nvPr>
            <p:ph type="body" sz="quarter" idx="13"/>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lang="en-US"/>
              <a:t>Click to edit Master text styles</a:t>
            </a:r>
          </a:p>
        </p:txBody>
      </p:sp>
      <p:sp>
        <p:nvSpPr>
          <p:cNvPr id="8" name="Picture Placeholder 2"/>
          <p:cNvSpPr>
            <a:spLocks noGrp="1"/>
          </p:cNvSpPr>
          <p:nvPr>
            <p:ph type="pic" sz="quarter" idx="14"/>
          </p:nvPr>
        </p:nvSpPr>
        <p:spPr>
          <a:xfrm>
            <a:off x="609600" y="1524000"/>
            <a:ext cx="10972800" cy="4572000"/>
          </a:xfrm>
        </p:spPr>
        <p:txBody>
          <a:bodyPr tIns="1828800" rtlCol="0">
            <a:noAutofit/>
          </a:bodyPr>
          <a:lstStyle>
            <a:lvl1pPr marL="0" indent="0" algn="ctr">
              <a:buNone/>
              <a:defRPr/>
            </a:lvl1pPr>
          </a:lstStyle>
          <a:p>
            <a:pPr lvl="0"/>
            <a:r>
              <a:rPr lang="en-US" noProof="0"/>
              <a:t>Click icon to add picture</a:t>
            </a:r>
            <a:endParaRPr lang="en-US" noProof="0" dirty="0"/>
          </a:p>
        </p:txBody>
      </p:sp>
      <p:sp>
        <p:nvSpPr>
          <p:cNvPr id="5" name="Date Placeholder 3"/>
          <p:cNvSpPr>
            <a:spLocks noGrp="1"/>
          </p:cNvSpPr>
          <p:nvPr>
            <p:ph type="dt" sz="half" idx="15"/>
          </p:nvPr>
        </p:nvSpPr>
        <p:spPr/>
        <p:txBody>
          <a:bodyPr/>
          <a:lstStyle>
            <a:lvl1pPr>
              <a:defRPr/>
            </a:lvl1pPr>
          </a:lstStyle>
          <a:p>
            <a:endParaRPr lang="en-US"/>
          </a:p>
        </p:txBody>
      </p:sp>
      <p:sp>
        <p:nvSpPr>
          <p:cNvPr id="7" name="Slide Number Placeholder 5"/>
          <p:cNvSpPr>
            <a:spLocks noGrp="1"/>
          </p:cNvSpPr>
          <p:nvPr>
            <p:ph type="sldNum" sz="quarter" idx="17"/>
          </p:nvPr>
        </p:nvSpPr>
        <p:spPr/>
        <p:txBody>
          <a:bodyPr/>
          <a:lstStyle>
            <a:lvl1pPr>
              <a:defRPr smtClean="0">
                <a:solidFill>
                  <a:schemeClr val="accent5"/>
                </a:solidFill>
              </a:defRPr>
            </a:lvl1pPr>
          </a:lstStyle>
          <a:p>
            <a:fld id="{B016F8AB-BCEA-4347-8BA6-BE776009BC89}" type="slidenum">
              <a:rPr lang="uk-UA" smtClean="0"/>
              <a:pPr/>
              <a:t>‹#›</a:t>
            </a:fld>
            <a:endParaRPr lang="uk-UA" dirty="0"/>
          </a:p>
        </p:txBody>
      </p:sp>
      <p:pic>
        <p:nvPicPr>
          <p:cNvPr id="11" name="Acc_ConsultingBLACK">
            <a:extLst>
              <a:ext uri="{FF2B5EF4-FFF2-40B4-BE49-F238E27FC236}">
                <a16:creationId xmlns:a16="http://schemas.microsoft.com/office/drawing/2014/main" id="{77FB868B-A904-4E7D-A04E-EC85E0B6841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91544" y="6335905"/>
            <a:ext cx="2252291" cy="354129"/>
          </a:xfrm>
          <a:prstGeom prst="rect">
            <a:avLst/>
          </a:prstGeom>
        </p:spPr>
      </p:pic>
    </p:spTree>
    <p:extLst>
      <p:ext uri="{BB962C8B-B14F-4D97-AF65-F5344CB8AC3E}">
        <p14:creationId xmlns:p14="http://schemas.microsoft.com/office/powerpoint/2010/main" val="2681980050"/>
      </p:ext>
    </p:extLst>
  </p:cSld>
  <p:clrMapOvr>
    <a:masterClrMapping/>
  </p:clrMapOvr>
  <p:transition spd="med">
    <p:fade/>
  </p:transition>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WO PICTURES WITH HEADINGS">
    <p:spTree>
      <p:nvGrpSpPr>
        <p:cNvPr id="1" name=""/>
        <p:cNvGrpSpPr/>
        <p:nvPr/>
      </p:nvGrpSpPr>
      <p:grpSpPr>
        <a:xfrm>
          <a:off x="0" y="0"/>
          <a:ext cx="0" cy="0"/>
          <a:chOff x="0" y="0"/>
          <a:chExt cx="0" cy="0"/>
        </a:xfrm>
      </p:grpSpPr>
      <p:sp>
        <p:nvSpPr>
          <p:cNvPr id="2" name="Title 1"/>
          <p:cNvSpPr>
            <a:spLocks noGrp="1"/>
          </p:cNvSpPr>
          <p:nvPr>
            <p:ph type="title"/>
          </p:nvPr>
        </p:nvSpPr>
        <p:spPr>
          <a:xfrm>
            <a:off x="609442" y="521208"/>
            <a:ext cx="10969943" cy="411480"/>
          </a:xfrm>
        </p:spPr>
        <p:txBody>
          <a:bodyPr/>
          <a:lstStyle>
            <a:lvl1pPr>
              <a:defRPr/>
            </a:lvl1pPr>
          </a:lstStyle>
          <a:p>
            <a:r>
              <a:rPr lang="en-US"/>
              <a:t>Click to edit Master title style</a:t>
            </a:r>
            <a:endParaRPr dirty="0"/>
          </a:p>
        </p:txBody>
      </p:sp>
      <p:sp>
        <p:nvSpPr>
          <p:cNvPr id="10" name="Text Placeholder 7"/>
          <p:cNvSpPr>
            <a:spLocks noGrp="1"/>
          </p:cNvSpPr>
          <p:nvPr>
            <p:ph type="body" sz="quarter" idx="13"/>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lang="en-US"/>
              <a:t>Click to edit Master text styles</a:t>
            </a:r>
          </a:p>
        </p:txBody>
      </p:sp>
      <p:sp>
        <p:nvSpPr>
          <p:cNvPr id="3" name="Text Placeholder 2"/>
          <p:cNvSpPr>
            <a:spLocks noGrp="1"/>
          </p:cNvSpPr>
          <p:nvPr>
            <p:ph type="body" idx="1"/>
          </p:nvPr>
        </p:nvSpPr>
        <p:spPr>
          <a:xfrm>
            <a:off x="609599" y="1524000"/>
            <a:ext cx="5333999" cy="320040"/>
          </a:xfrm>
        </p:spPr>
        <p:txBody>
          <a:bodyPr>
            <a:noAutofit/>
          </a:bodyPr>
          <a:lstStyle>
            <a:lvl1pPr marL="0" indent="0">
              <a:spcBef>
                <a:spcPts val="0"/>
              </a:spcBef>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6248400" y="1524000"/>
            <a:ext cx="5334000" cy="320040"/>
          </a:xfrm>
        </p:spPr>
        <p:txBody>
          <a:bodyPr>
            <a:noAutofit/>
          </a:bodyPr>
          <a:lstStyle>
            <a:lvl1pPr marL="0" indent="0">
              <a:spcBef>
                <a:spcPts val="0"/>
              </a:spcBef>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Picture Placeholder 2"/>
          <p:cNvSpPr>
            <a:spLocks noGrp="1"/>
          </p:cNvSpPr>
          <p:nvPr>
            <p:ph type="pic" sz="quarter" idx="14"/>
          </p:nvPr>
        </p:nvSpPr>
        <p:spPr>
          <a:xfrm>
            <a:off x="609600" y="1906552"/>
            <a:ext cx="5333999" cy="4189448"/>
          </a:xfrm>
        </p:spPr>
        <p:txBody>
          <a:bodyPr tIns="1463040" rtlCol="0">
            <a:noAutofit/>
          </a:bodyPr>
          <a:lstStyle>
            <a:lvl1pPr marL="0" indent="0" algn="ctr">
              <a:buNone/>
              <a:defRPr/>
            </a:lvl1pPr>
          </a:lstStyle>
          <a:p>
            <a:pPr lvl="0"/>
            <a:r>
              <a:rPr lang="en-US" noProof="0"/>
              <a:t>Click icon to add picture</a:t>
            </a:r>
            <a:endParaRPr lang="en-US" noProof="0" dirty="0"/>
          </a:p>
        </p:txBody>
      </p:sp>
      <p:sp>
        <p:nvSpPr>
          <p:cNvPr id="14" name="Picture Placeholder 2"/>
          <p:cNvSpPr>
            <a:spLocks noGrp="1"/>
          </p:cNvSpPr>
          <p:nvPr>
            <p:ph type="pic" sz="quarter" idx="15"/>
          </p:nvPr>
        </p:nvSpPr>
        <p:spPr>
          <a:xfrm>
            <a:off x="6248400" y="1906552"/>
            <a:ext cx="5330984" cy="4189448"/>
          </a:xfrm>
        </p:spPr>
        <p:txBody>
          <a:bodyPr tIns="1463040" rtlCol="0">
            <a:noAutofit/>
          </a:bodyPr>
          <a:lstStyle>
            <a:lvl1pPr marL="0" indent="0" algn="ctr">
              <a:buNone/>
              <a:defRPr/>
            </a:lvl1pPr>
          </a:lstStyle>
          <a:p>
            <a:pPr lvl="0"/>
            <a:r>
              <a:rPr lang="en-US" noProof="0"/>
              <a:t>Click icon to add picture</a:t>
            </a:r>
            <a:endParaRPr lang="en-US" noProof="0" dirty="0"/>
          </a:p>
        </p:txBody>
      </p:sp>
      <p:sp>
        <p:nvSpPr>
          <p:cNvPr id="8" name="Date Placeholder 6"/>
          <p:cNvSpPr>
            <a:spLocks noGrp="1"/>
          </p:cNvSpPr>
          <p:nvPr>
            <p:ph type="dt" sz="half" idx="16"/>
          </p:nvPr>
        </p:nvSpPr>
        <p:spPr/>
        <p:txBody>
          <a:bodyPr/>
          <a:lstStyle>
            <a:lvl1pPr>
              <a:defRPr/>
            </a:lvl1pPr>
          </a:lstStyle>
          <a:p>
            <a:endParaRPr lang="en-US"/>
          </a:p>
        </p:txBody>
      </p:sp>
      <p:sp>
        <p:nvSpPr>
          <p:cNvPr id="11" name="Slide Number Placeholder 8"/>
          <p:cNvSpPr>
            <a:spLocks noGrp="1"/>
          </p:cNvSpPr>
          <p:nvPr>
            <p:ph type="sldNum" sz="quarter" idx="18"/>
          </p:nvPr>
        </p:nvSpPr>
        <p:spPr/>
        <p:txBody>
          <a:bodyPr/>
          <a:lstStyle>
            <a:lvl1pPr>
              <a:defRPr smtClean="0">
                <a:solidFill>
                  <a:schemeClr val="accent5"/>
                </a:solidFill>
              </a:defRPr>
            </a:lvl1pPr>
          </a:lstStyle>
          <a:p>
            <a:fld id="{B016F8AB-BCEA-4347-8BA6-BE776009BC89}" type="slidenum">
              <a:rPr lang="uk-UA" smtClean="0"/>
              <a:pPr/>
              <a:t>‹#›</a:t>
            </a:fld>
            <a:endParaRPr lang="uk-UA" dirty="0"/>
          </a:p>
        </p:txBody>
      </p:sp>
      <p:pic>
        <p:nvPicPr>
          <p:cNvPr id="12" name="Acc_ConsultingBLACK">
            <a:extLst>
              <a:ext uri="{FF2B5EF4-FFF2-40B4-BE49-F238E27FC236}">
                <a16:creationId xmlns:a16="http://schemas.microsoft.com/office/drawing/2014/main" id="{3C0CE01D-8BDD-4D7A-8FF4-22B48FD0390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91544" y="6335905"/>
            <a:ext cx="2252291" cy="354129"/>
          </a:xfrm>
          <a:prstGeom prst="rect">
            <a:avLst/>
          </a:prstGeom>
        </p:spPr>
      </p:pic>
    </p:spTree>
    <p:extLst>
      <p:ext uri="{BB962C8B-B14F-4D97-AF65-F5344CB8AC3E}">
        <p14:creationId xmlns:p14="http://schemas.microsoft.com/office/powerpoint/2010/main" val="143519836"/>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LEFT IMAGE WITH DESCRI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dirty="0"/>
          </a:p>
        </p:txBody>
      </p:sp>
      <p:sp>
        <p:nvSpPr>
          <p:cNvPr id="4" name="Text Placeholder 3"/>
          <p:cNvSpPr>
            <a:spLocks noGrp="1"/>
          </p:cNvSpPr>
          <p:nvPr>
            <p:ph type="body" sz="half" idx="2"/>
          </p:nvPr>
        </p:nvSpPr>
        <p:spPr bwMode="ltGray">
          <a:xfrm>
            <a:off x="8153400" y="1524000"/>
            <a:ext cx="3425984" cy="4572000"/>
          </a:xfrm>
          <a:solidFill>
            <a:schemeClr val="bg1"/>
          </a:solidFill>
        </p:spPr>
        <p:txBody>
          <a:bodyPr>
            <a:noAutofit/>
          </a:bodyPr>
          <a:lstStyle>
            <a:lvl1pPr marL="342900" indent="-342900">
              <a:spcBef>
                <a:spcPts val="900"/>
              </a:spcBef>
              <a:buFont typeface="Wingdings" charset="2"/>
              <a:buChar char="§"/>
              <a:defRPr sz="1600" baseline="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10" name="Text Placeholder 7"/>
          <p:cNvSpPr>
            <a:spLocks noGrp="1"/>
          </p:cNvSpPr>
          <p:nvPr>
            <p:ph type="body" sz="quarter" idx="13"/>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lang="en-US"/>
              <a:t>Click to edit Master text styles</a:t>
            </a:r>
          </a:p>
        </p:txBody>
      </p:sp>
      <p:sp>
        <p:nvSpPr>
          <p:cNvPr id="11" name="Picture Placeholder 2"/>
          <p:cNvSpPr>
            <a:spLocks noGrp="1"/>
          </p:cNvSpPr>
          <p:nvPr>
            <p:ph type="pic" sz="quarter" idx="14"/>
          </p:nvPr>
        </p:nvSpPr>
        <p:spPr>
          <a:xfrm>
            <a:off x="609600" y="1524000"/>
            <a:ext cx="7312025" cy="4572000"/>
          </a:xfrm>
        </p:spPr>
        <p:txBody>
          <a:bodyPr tIns="1828800" rtlCol="0">
            <a:noAutofit/>
          </a:bodyPr>
          <a:lstStyle>
            <a:lvl1pPr marL="0" indent="0" algn="ctr">
              <a:buNone/>
              <a:defRPr/>
            </a:lvl1pPr>
          </a:lstStyle>
          <a:p>
            <a:pPr lvl="0"/>
            <a:r>
              <a:rPr lang="en-US" noProof="0"/>
              <a:t>Click icon to add picture</a:t>
            </a:r>
            <a:endParaRPr lang="en-US" noProof="0" dirty="0"/>
          </a:p>
        </p:txBody>
      </p:sp>
      <p:sp>
        <p:nvSpPr>
          <p:cNvPr id="6" name="Date Placeholder 4"/>
          <p:cNvSpPr>
            <a:spLocks noGrp="1"/>
          </p:cNvSpPr>
          <p:nvPr>
            <p:ph type="dt" sz="half" idx="15"/>
          </p:nvPr>
        </p:nvSpPr>
        <p:spPr/>
        <p:txBody>
          <a:bodyPr/>
          <a:lstStyle>
            <a:lvl1pPr>
              <a:defRPr/>
            </a:lvl1pPr>
          </a:lstStyle>
          <a:p>
            <a:endParaRPr lang="en-US"/>
          </a:p>
        </p:txBody>
      </p:sp>
      <p:sp>
        <p:nvSpPr>
          <p:cNvPr id="9" name="Slide Number Placeholder 6"/>
          <p:cNvSpPr>
            <a:spLocks noGrp="1"/>
          </p:cNvSpPr>
          <p:nvPr>
            <p:ph type="sldNum" sz="quarter" idx="17"/>
          </p:nvPr>
        </p:nvSpPr>
        <p:spPr/>
        <p:txBody>
          <a:bodyPr/>
          <a:lstStyle>
            <a:lvl1pPr>
              <a:defRPr smtClean="0">
                <a:solidFill>
                  <a:schemeClr val="accent5"/>
                </a:solidFill>
              </a:defRPr>
            </a:lvl1pPr>
          </a:lstStyle>
          <a:p>
            <a:fld id="{B016F8AB-BCEA-4347-8BA6-BE776009BC89}" type="slidenum">
              <a:rPr lang="uk-UA" smtClean="0"/>
              <a:pPr/>
              <a:t>‹#›</a:t>
            </a:fld>
            <a:endParaRPr lang="uk-UA" dirty="0"/>
          </a:p>
        </p:txBody>
      </p:sp>
      <p:pic>
        <p:nvPicPr>
          <p:cNvPr id="12" name="Acc_ConsultingBLACK">
            <a:extLst>
              <a:ext uri="{FF2B5EF4-FFF2-40B4-BE49-F238E27FC236}">
                <a16:creationId xmlns:a16="http://schemas.microsoft.com/office/drawing/2014/main" id="{0767F170-4640-4B25-A86E-5A4B39C80DF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91544" y="6335905"/>
            <a:ext cx="2252291" cy="354129"/>
          </a:xfrm>
          <a:prstGeom prst="rect">
            <a:avLst/>
          </a:prstGeom>
        </p:spPr>
      </p:pic>
    </p:spTree>
    <p:extLst>
      <p:ext uri="{BB962C8B-B14F-4D97-AF65-F5344CB8AC3E}">
        <p14:creationId xmlns:p14="http://schemas.microsoft.com/office/powerpoint/2010/main" val="547228204"/>
      </p:ext>
    </p:extLst>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PICTURE RIGHT WITH DESCRI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609441" y="1524000"/>
            <a:ext cx="3429159" cy="4571999"/>
          </a:xfrm>
          <a:noFill/>
        </p:spPr>
        <p:txBody>
          <a:bodyPr>
            <a:noAutofit/>
          </a:bodyPr>
          <a:lstStyle>
            <a:lvl1pPr marL="285750" indent="-285750">
              <a:spcBef>
                <a:spcPts val="900"/>
              </a:spcBef>
              <a:buFont typeface="Wingdings" charset="2"/>
              <a:buChar char="§"/>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11" name="Title 7"/>
          <p:cNvSpPr>
            <a:spLocks noGrp="1"/>
          </p:cNvSpPr>
          <p:nvPr>
            <p:ph type="title"/>
          </p:nvPr>
        </p:nvSpPr>
        <p:spPr>
          <a:xfrm>
            <a:off x="609442" y="519237"/>
            <a:ext cx="10969943" cy="471363"/>
          </a:xfrm>
        </p:spPr>
        <p:txBody>
          <a:bodyPr/>
          <a:lstStyle/>
          <a:p>
            <a:r>
              <a:rPr lang="en-US"/>
              <a:t>Click to edit Master title style</a:t>
            </a:r>
            <a:endParaRPr dirty="0"/>
          </a:p>
        </p:txBody>
      </p:sp>
      <p:sp>
        <p:nvSpPr>
          <p:cNvPr id="12" name="Text Placeholder 7"/>
          <p:cNvSpPr>
            <a:spLocks noGrp="1"/>
          </p:cNvSpPr>
          <p:nvPr>
            <p:ph type="body" sz="quarter" idx="13"/>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lang="en-US"/>
              <a:t>Click to edit Master text styles</a:t>
            </a:r>
          </a:p>
        </p:txBody>
      </p:sp>
      <p:sp>
        <p:nvSpPr>
          <p:cNvPr id="9" name="Picture Placeholder 2"/>
          <p:cNvSpPr>
            <a:spLocks noGrp="1"/>
          </p:cNvSpPr>
          <p:nvPr>
            <p:ph type="pic" sz="quarter" idx="14"/>
          </p:nvPr>
        </p:nvSpPr>
        <p:spPr>
          <a:xfrm>
            <a:off x="4267200" y="1524000"/>
            <a:ext cx="7312025" cy="4572000"/>
          </a:xfrm>
        </p:spPr>
        <p:txBody>
          <a:bodyPr tIns="1828800" rtlCol="0">
            <a:noAutofit/>
          </a:bodyPr>
          <a:lstStyle>
            <a:lvl1pPr marL="0" indent="0" algn="ctr">
              <a:buNone/>
              <a:defRPr/>
            </a:lvl1pPr>
          </a:lstStyle>
          <a:p>
            <a:pPr lvl="0"/>
            <a:r>
              <a:rPr lang="en-US" noProof="0"/>
              <a:t>Click icon to add picture</a:t>
            </a:r>
            <a:endParaRPr lang="en-US" noProof="0" dirty="0"/>
          </a:p>
        </p:txBody>
      </p:sp>
      <p:sp>
        <p:nvSpPr>
          <p:cNvPr id="6" name="Date Placeholder 4"/>
          <p:cNvSpPr>
            <a:spLocks noGrp="1"/>
          </p:cNvSpPr>
          <p:nvPr>
            <p:ph type="dt" sz="half" idx="15"/>
          </p:nvPr>
        </p:nvSpPr>
        <p:spPr/>
        <p:txBody>
          <a:bodyPr/>
          <a:lstStyle>
            <a:lvl1pPr>
              <a:defRPr/>
            </a:lvl1pPr>
          </a:lstStyle>
          <a:p>
            <a:endParaRPr lang="en-US"/>
          </a:p>
        </p:txBody>
      </p:sp>
      <p:sp>
        <p:nvSpPr>
          <p:cNvPr id="8" name="Slide Number Placeholder 6"/>
          <p:cNvSpPr>
            <a:spLocks noGrp="1"/>
          </p:cNvSpPr>
          <p:nvPr>
            <p:ph type="sldNum" sz="quarter" idx="17"/>
          </p:nvPr>
        </p:nvSpPr>
        <p:spPr/>
        <p:txBody>
          <a:bodyPr/>
          <a:lstStyle>
            <a:lvl1pPr>
              <a:defRPr smtClean="0">
                <a:solidFill>
                  <a:schemeClr val="accent5"/>
                </a:solidFill>
              </a:defRPr>
            </a:lvl1pPr>
          </a:lstStyle>
          <a:p>
            <a:fld id="{B016F8AB-BCEA-4347-8BA6-BE776009BC89}" type="slidenum">
              <a:rPr lang="uk-UA" smtClean="0"/>
              <a:pPr/>
              <a:t>‹#›</a:t>
            </a:fld>
            <a:endParaRPr lang="uk-UA" dirty="0"/>
          </a:p>
        </p:txBody>
      </p:sp>
      <p:pic>
        <p:nvPicPr>
          <p:cNvPr id="10" name="Acc_ConsultingBLACK">
            <a:extLst>
              <a:ext uri="{FF2B5EF4-FFF2-40B4-BE49-F238E27FC236}">
                <a16:creationId xmlns:a16="http://schemas.microsoft.com/office/drawing/2014/main" id="{49FABDFD-C5E8-4122-89E4-2A19F1765DE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91544" y="6335905"/>
            <a:ext cx="2252291" cy="354129"/>
          </a:xfrm>
          <a:prstGeom prst="rect">
            <a:avLst/>
          </a:prstGeom>
        </p:spPr>
      </p:pic>
    </p:spTree>
    <p:extLst>
      <p:ext uri="{BB962C8B-B14F-4D97-AF65-F5344CB8AC3E}">
        <p14:creationId xmlns:p14="http://schemas.microsoft.com/office/powerpoint/2010/main" val="2399774261"/>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WO PICTURES WITH DESCRIPTIONS">
    <p:spTree>
      <p:nvGrpSpPr>
        <p:cNvPr id="1" name=""/>
        <p:cNvGrpSpPr/>
        <p:nvPr/>
      </p:nvGrpSpPr>
      <p:grpSpPr>
        <a:xfrm>
          <a:off x="0" y="0"/>
          <a:ext cx="0" cy="0"/>
          <a:chOff x="0" y="0"/>
          <a:chExt cx="0" cy="0"/>
        </a:xfrm>
      </p:grpSpPr>
      <p:sp>
        <p:nvSpPr>
          <p:cNvPr id="10" name="Title 9"/>
          <p:cNvSpPr>
            <a:spLocks noGrp="1"/>
          </p:cNvSpPr>
          <p:nvPr>
            <p:ph type="title"/>
          </p:nvPr>
        </p:nvSpPr>
        <p:spPr>
          <a:xfrm>
            <a:off x="609442" y="519237"/>
            <a:ext cx="10969943" cy="471363"/>
          </a:xfrm>
        </p:spPr>
        <p:txBody>
          <a:bodyPr/>
          <a:lstStyle/>
          <a:p>
            <a:r>
              <a:rPr lang="en-US"/>
              <a:t>Click to edit Master title style</a:t>
            </a:r>
            <a:endParaRPr dirty="0"/>
          </a:p>
        </p:txBody>
      </p:sp>
      <p:sp>
        <p:nvSpPr>
          <p:cNvPr id="3" name="Picture Placeholder 2"/>
          <p:cNvSpPr>
            <a:spLocks noGrp="1"/>
          </p:cNvSpPr>
          <p:nvPr>
            <p:ph type="pic" idx="1"/>
          </p:nvPr>
        </p:nvSpPr>
        <p:spPr bwMode="ltGray">
          <a:xfrm>
            <a:off x="608013" y="1524000"/>
            <a:ext cx="5312664" cy="3352800"/>
          </a:xfrm>
        </p:spPr>
        <p:txBody>
          <a:bodyPr tIns="914400" rtlCol="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r>
              <a:rPr lang="en-US" noProof="0"/>
              <a:t>Click icon to add picture</a:t>
            </a:r>
            <a:endParaRPr noProof="0" dirty="0"/>
          </a:p>
        </p:txBody>
      </p:sp>
      <p:sp>
        <p:nvSpPr>
          <p:cNvPr id="4" name="Text Placeholder 3"/>
          <p:cNvSpPr>
            <a:spLocks noGrp="1"/>
          </p:cNvSpPr>
          <p:nvPr>
            <p:ph type="body" sz="half" idx="2"/>
          </p:nvPr>
        </p:nvSpPr>
        <p:spPr bwMode="ltGray">
          <a:xfrm>
            <a:off x="609440" y="4953000"/>
            <a:ext cx="5312664" cy="1143000"/>
          </a:xfrm>
          <a:noFill/>
        </p:spPr>
        <p:txBody>
          <a:bodyPr>
            <a:noAutofit/>
          </a:bodyPr>
          <a:lstStyle>
            <a:lvl1pPr marL="0" indent="0">
              <a:spcBef>
                <a:spcPts val="900"/>
              </a:spcBef>
              <a:buNone/>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8" name="Picture Placeholder 2"/>
          <p:cNvSpPr>
            <a:spLocks noGrp="1"/>
          </p:cNvSpPr>
          <p:nvPr>
            <p:ph type="pic" idx="13"/>
          </p:nvPr>
        </p:nvSpPr>
        <p:spPr bwMode="ltGray">
          <a:xfrm>
            <a:off x="6266720" y="1524000"/>
            <a:ext cx="5312664" cy="3352800"/>
          </a:xfrm>
        </p:spPr>
        <p:txBody>
          <a:bodyPr tIns="914400" rtlCol="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r>
              <a:rPr lang="en-US" noProof="0"/>
              <a:t>Click icon to add picture</a:t>
            </a:r>
            <a:endParaRPr noProof="0" dirty="0"/>
          </a:p>
        </p:txBody>
      </p:sp>
      <p:sp>
        <p:nvSpPr>
          <p:cNvPr id="9" name="Text Placeholder 3"/>
          <p:cNvSpPr>
            <a:spLocks noGrp="1"/>
          </p:cNvSpPr>
          <p:nvPr>
            <p:ph type="body" sz="half" idx="14"/>
          </p:nvPr>
        </p:nvSpPr>
        <p:spPr bwMode="ltGray">
          <a:xfrm>
            <a:off x="6266720" y="4953000"/>
            <a:ext cx="5312664" cy="1143000"/>
          </a:xfrm>
          <a:noFill/>
        </p:spPr>
        <p:txBody>
          <a:bodyPr>
            <a:noAutofit/>
          </a:bodyPr>
          <a:lstStyle>
            <a:lvl1pPr marL="0" indent="0">
              <a:spcBef>
                <a:spcPts val="900"/>
              </a:spcBef>
              <a:buNone/>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11" name="Text Placeholder 7"/>
          <p:cNvSpPr>
            <a:spLocks noGrp="1"/>
          </p:cNvSpPr>
          <p:nvPr>
            <p:ph type="body" sz="quarter" idx="15"/>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lang="en-US"/>
              <a:t>Click to edit Master text styles</a:t>
            </a:r>
          </a:p>
        </p:txBody>
      </p:sp>
      <p:sp>
        <p:nvSpPr>
          <p:cNvPr id="12" name="Date Placeholder 4"/>
          <p:cNvSpPr>
            <a:spLocks noGrp="1"/>
          </p:cNvSpPr>
          <p:nvPr>
            <p:ph type="dt" sz="half" idx="16"/>
          </p:nvPr>
        </p:nvSpPr>
        <p:spPr/>
        <p:txBody>
          <a:bodyPr/>
          <a:lstStyle>
            <a:lvl1pPr>
              <a:defRPr/>
            </a:lvl1pPr>
          </a:lstStyle>
          <a:p>
            <a:endParaRPr lang="en-US"/>
          </a:p>
        </p:txBody>
      </p:sp>
      <p:sp>
        <p:nvSpPr>
          <p:cNvPr id="13" name="Footer Placeholder 5"/>
          <p:cNvSpPr>
            <a:spLocks noGrp="1"/>
          </p:cNvSpPr>
          <p:nvPr>
            <p:ph type="ftr" sz="quarter" idx="17"/>
          </p:nvPr>
        </p:nvSpPr>
        <p:spPr>
          <a:xfrm>
            <a:off x="9144000" y="6426200"/>
            <a:ext cx="1816100" cy="209550"/>
          </a:xfrm>
          <a:prstGeom prst="rect">
            <a:avLst/>
          </a:prstGeom>
        </p:spPr>
        <p:txBody>
          <a:bodyPr/>
          <a:lstStyle>
            <a:lvl1pPr>
              <a:defRPr dirty="0"/>
            </a:lvl1pPr>
          </a:lstStyle>
          <a:p>
            <a:r>
              <a:rPr lang="en-US"/>
              <a:t>IFRS 17 preparedness - 2018 survey feedback - South East Asia, Hong Kong and India </a:t>
            </a:r>
            <a:endParaRPr lang="en-US" dirty="0"/>
          </a:p>
        </p:txBody>
      </p:sp>
      <p:sp>
        <p:nvSpPr>
          <p:cNvPr id="14" name="Slide Number Placeholder 6"/>
          <p:cNvSpPr>
            <a:spLocks noGrp="1"/>
          </p:cNvSpPr>
          <p:nvPr>
            <p:ph type="sldNum" sz="quarter" idx="18"/>
          </p:nvPr>
        </p:nvSpPr>
        <p:spPr/>
        <p:txBody>
          <a:bodyPr/>
          <a:lstStyle>
            <a:lvl1pPr>
              <a:defRPr smtClean="0">
                <a:solidFill>
                  <a:schemeClr val="accent5"/>
                </a:solidFill>
              </a:defRPr>
            </a:lvl1pPr>
          </a:lstStyle>
          <a:p>
            <a:fld id="{B016F8AB-BCEA-4347-8BA6-BE776009BC89}" type="slidenum">
              <a:rPr lang="uk-UA" smtClean="0"/>
              <a:pPr/>
              <a:t>‹#›</a:t>
            </a:fld>
            <a:endParaRPr lang="uk-UA" dirty="0"/>
          </a:p>
        </p:txBody>
      </p:sp>
      <p:pic>
        <p:nvPicPr>
          <p:cNvPr id="15" name="Acc_ConsultingBLACK">
            <a:extLst>
              <a:ext uri="{FF2B5EF4-FFF2-40B4-BE49-F238E27FC236}">
                <a16:creationId xmlns:a16="http://schemas.microsoft.com/office/drawing/2014/main" id="{6404BF73-5D3D-475C-9317-C8E8C2301F6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91544" y="6335905"/>
            <a:ext cx="2252291" cy="354129"/>
          </a:xfrm>
          <a:prstGeom prst="rect">
            <a:avLst/>
          </a:prstGeom>
        </p:spPr>
      </p:pic>
    </p:spTree>
    <p:extLst>
      <p:ext uri="{BB962C8B-B14F-4D97-AF65-F5344CB8AC3E}">
        <p14:creationId xmlns:p14="http://schemas.microsoft.com/office/powerpoint/2010/main" val="2476652699"/>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HREE PICTURES WITH DESCRIPTIONS">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Click to edit Master title style</a:t>
            </a:r>
            <a:endParaRPr dirty="0"/>
          </a:p>
        </p:txBody>
      </p:sp>
      <p:sp>
        <p:nvSpPr>
          <p:cNvPr id="3" name="Picture Placeholder 2"/>
          <p:cNvSpPr>
            <a:spLocks noGrp="1"/>
          </p:cNvSpPr>
          <p:nvPr>
            <p:ph type="pic" idx="1"/>
          </p:nvPr>
        </p:nvSpPr>
        <p:spPr bwMode="ltGray">
          <a:xfrm>
            <a:off x="608013" y="1524000"/>
            <a:ext cx="3429000" cy="2667000"/>
          </a:xfrm>
        </p:spPr>
        <p:txBody>
          <a:bodyPr tIns="457200" rtlCol="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r>
              <a:rPr lang="en-US" noProof="0"/>
              <a:t>Click icon to add picture</a:t>
            </a:r>
            <a:endParaRPr noProof="0" dirty="0"/>
          </a:p>
        </p:txBody>
      </p:sp>
      <p:sp>
        <p:nvSpPr>
          <p:cNvPr id="4" name="Text Placeholder 3"/>
          <p:cNvSpPr>
            <a:spLocks noGrp="1"/>
          </p:cNvSpPr>
          <p:nvPr>
            <p:ph type="body" sz="half" idx="2"/>
          </p:nvPr>
        </p:nvSpPr>
        <p:spPr bwMode="ltGray">
          <a:xfrm>
            <a:off x="609440" y="4267200"/>
            <a:ext cx="3429000" cy="1828800"/>
          </a:xfrm>
          <a:noFill/>
        </p:spPr>
        <p:txBody>
          <a:bodyPr>
            <a:noAutofit/>
          </a:bodyPr>
          <a:lstStyle>
            <a:lvl1pPr marL="0" indent="0">
              <a:spcBef>
                <a:spcPts val="900"/>
              </a:spcBef>
              <a:buNone/>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8" name="Picture Placeholder 2"/>
          <p:cNvSpPr>
            <a:spLocks noGrp="1"/>
          </p:cNvSpPr>
          <p:nvPr>
            <p:ph type="pic" idx="13"/>
          </p:nvPr>
        </p:nvSpPr>
        <p:spPr bwMode="ltGray">
          <a:xfrm>
            <a:off x="4381500" y="1524000"/>
            <a:ext cx="3429000" cy="2667000"/>
          </a:xfrm>
        </p:spPr>
        <p:txBody>
          <a:bodyPr tIns="457200" rtlCol="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r>
              <a:rPr lang="en-US" noProof="0"/>
              <a:t>Click icon to add picture</a:t>
            </a:r>
            <a:endParaRPr noProof="0" dirty="0"/>
          </a:p>
        </p:txBody>
      </p:sp>
      <p:sp>
        <p:nvSpPr>
          <p:cNvPr id="9" name="Text Placeholder 3"/>
          <p:cNvSpPr>
            <a:spLocks noGrp="1"/>
          </p:cNvSpPr>
          <p:nvPr>
            <p:ph type="body" sz="half" idx="14"/>
          </p:nvPr>
        </p:nvSpPr>
        <p:spPr bwMode="ltGray">
          <a:xfrm>
            <a:off x="4381500" y="4267200"/>
            <a:ext cx="3429000" cy="1828800"/>
          </a:xfrm>
          <a:noFill/>
        </p:spPr>
        <p:txBody>
          <a:bodyPr>
            <a:noAutofit/>
          </a:bodyPr>
          <a:lstStyle>
            <a:lvl1pPr marL="0" indent="0">
              <a:spcBef>
                <a:spcPts val="900"/>
              </a:spcBef>
              <a:buNone/>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10" name="Picture Placeholder 2"/>
          <p:cNvSpPr>
            <a:spLocks noGrp="1"/>
          </p:cNvSpPr>
          <p:nvPr>
            <p:ph type="pic" idx="15"/>
          </p:nvPr>
        </p:nvSpPr>
        <p:spPr bwMode="ltGray">
          <a:xfrm>
            <a:off x="8150384" y="1524000"/>
            <a:ext cx="3429000" cy="2667000"/>
          </a:xfrm>
        </p:spPr>
        <p:txBody>
          <a:bodyPr tIns="457200" rtlCol="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r>
              <a:rPr lang="en-US" noProof="0"/>
              <a:t>Click icon to add picture</a:t>
            </a:r>
            <a:endParaRPr noProof="0" dirty="0"/>
          </a:p>
        </p:txBody>
      </p:sp>
      <p:sp>
        <p:nvSpPr>
          <p:cNvPr id="11" name="Text Placeholder 3"/>
          <p:cNvSpPr>
            <a:spLocks noGrp="1"/>
          </p:cNvSpPr>
          <p:nvPr>
            <p:ph type="body" sz="half" idx="16"/>
          </p:nvPr>
        </p:nvSpPr>
        <p:spPr bwMode="ltGray">
          <a:xfrm>
            <a:off x="8150384" y="4267200"/>
            <a:ext cx="3429000" cy="1828800"/>
          </a:xfrm>
          <a:noFill/>
        </p:spPr>
        <p:txBody>
          <a:bodyPr>
            <a:noAutofit/>
          </a:bodyPr>
          <a:lstStyle>
            <a:lvl1pPr marL="0" indent="0">
              <a:spcBef>
                <a:spcPts val="900"/>
              </a:spcBef>
              <a:buNone/>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13" name="Text Placeholder 7"/>
          <p:cNvSpPr>
            <a:spLocks noGrp="1"/>
          </p:cNvSpPr>
          <p:nvPr>
            <p:ph type="body" sz="quarter" idx="17"/>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lang="en-US"/>
              <a:t>Click to edit Master text styles</a:t>
            </a:r>
          </a:p>
        </p:txBody>
      </p:sp>
      <p:sp>
        <p:nvSpPr>
          <p:cNvPr id="14" name="Date Placeholder 4"/>
          <p:cNvSpPr>
            <a:spLocks noGrp="1"/>
          </p:cNvSpPr>
          <p:nvPr>
            <p:ph type="dt" sz="half" idx="18"/>
          </p:nvPr>
        </p:nvSpPr>
        <p:spPr/>
        <p:txBody>
          <a:bodyPr/>
          <a:lstStyle>
            <a:lvl1pPr>
              <a:defRPr/>
            </a:lvl1pPr>
          </a:lstStyle>
          <a:p>
            <a:endParaRPr lang="en-US" dirty="0"/>
          </a:p>
        </p:txBody>
      </p:sp>
      <p:sp>
        <p:nvSpPr>
          <p:cNvPr id="16" name="Slide Number Placeholder 6"/>
          <p:cNvSpPr>
            <a:spLocks noGrp="1"/>
          </p:cNvSpPr>
          <p:nvPr>
            <p:ph type="sldNum" sz="quarter" idx="20"/>
          </p:nvPr>
        </p:nvSpPr>
        <p:spPr/>
        <p:txBody>
          <a:bodyPr/>
          <a:lstStyle>
            <a:lvl1pPr>
              <a:defRPr/>
            </a:lvl1pPr>
          </a:lstStyle>
          <a:p>
            <a:fld id="{B016F8AB-BCEA-4347-8BA6-BE776009BC89}" type="slidenum">
              <a:rPr lang="en-US" smtClean="0"/>
              <a:t>‹#›</a:t>
            </a:fld>
            <a:endParaRPr lang="en-US" dirty="0"/>
          </a:p>
        </p:txBody>
      </p:sp>
      <p:pic>
        <p:nvPicPr>
          <p:cNvPr id="17" name="Acc_ConsultingBLACK">
            <a:extLst>
              <a:ext uri="{FF2B5EF4-FFF2-40B4-BE49-F238E27FC236}">
                <a16:creationId xmlns:a16="http://schemas.microsoft.com/office/drawing/2014/main" id="{81E15BF5-B35A-4711-8F27-BCE0C2A7471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91544" y="6335905"/>
            <a:ext cx="2252291" cy="354129"/>
          </a:xfrm>
          <a:prstGeom prst="rect">
            <a:avLst/>
          </a:prstGeom>
        </p:spPr>
      </p:pic>
    </p:spTree>
    <p:extLst>
      <p:ext uri="{BB962C8B-B14F-4D97-AF65-F5344CB8AC3E}">
        <p14:creationId xmlns:p14="http://schemas.microsoft.com/office/powerpoint/2010/main" val="58499759"/>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QUOTE SLATE BG">
    <p:bg>
      <p:bgPr>
        <a:solidFill>
          <a:schemeClr val="accent5"/>
        </a:solidFill>
        <a:effectLst/>
      </p:bgPr>
    </p:bg>
    <p:spTree>
      <p:nvGrpSpPr>
        <p:cNvPr id="1" name=""/>
        <p:cNvGrpSpPr/>
        <p:nvPr/>
      </p:nvGrpSpPr>
      <p:grpSpPr>
        <a:xfrm>
          <a:off x="0" y="0"/>
          <a:ext cx="0" cy="0"/>
          <a:chOff x="0" y="0"/>
          <a:chExt cx="0" cy="0"/>
        </a:xfrm>
      </p:grpSpPr>
      <p:pic>
        <p:nvPicPr>
          <p:cNvPr id="4" name="Picture 7"/>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1663" y="533400"/>
            <a:ext cx="9456737" cy="2286000"/>
          </a:xfrm>
        </p:spPr>
        <p:txBody>
          <a:bodyPr anchor="b">
            <a:noAutofit/>
          </a:bodyPr>
          <a:lstStyle>
            <a:lvl1pPr marL="384038" indent="-384038">
              <a:lnSpc>
                <a:spcPct val="100000"/>
              </a:lnSpc>
              <a:defRPr sz="6000">
                <a:solidFill>
                  <a:schemeClr val="tx1"/>
                </a:solidFill>
              </a:defRPr>
            </a:lvl1pPr>
          </a:lstStyle>
          <a:p>
            <a:r>
              <a:rPr lang="en-US"/>
              <a:t>Click to edit Master title style</a:t>
            </a:r>
            <a:endParaRPr dirty="0"/>
          </a:p>
        </p:txBody>
      </p:sp>
      <p:sp>
        <p:nvSpPr>
          <p:cNvPr id="6" name="Text Placeholder 9"/>
          <p:cNvSpPr>
            <a:spLocks noGrp="1"/>
          </p:cNvSpPr>
          <p:nvPr>
            <p:ph type="body" sz="quarter" idx="14"/>
          </p:nvPr>
        </p:nvSpPr>
        <p:spPr>
          <a:xfrm>
            <a:off x="984249" y="2971800"/>
            <a:ext cx="9074149" cy="1371600"/>
          </a:xfrm>
        </p:spPr>
        <p:txBody>
          <a:bodyPr>
            <a:noAutofit/>
          </a:bodyPr>
          <a:lstStyle>
            <a:lvl1pPr marL="0" indent="0">
              <a:lnSpc>
                <a:spcPct val="100000"/>
              </a:lnSpc>
              <a:spcBef>
                <a:spcPts val="0"/>
              </a:spcBef>
              <a:buFontTx/>
              <a:buNone/>
              <a:defRPr sz="2000"/>
            </a:lvl1pPr>
            <a:lvl2pPr marL="0" indent="0">
              <a:spcBef>
                <a:spcPts val="0"/>
              </a:spcBef>
              <a:buFontTx/>
              <a:buNone/>
              <a:defRPr sz="2000"/>
            </a:lvl2pPr>
            <a:lvl3pPr marL="0" indent="0">
              <a:spcBef>
                <a:spcPts val="0"/>
              </a:spcBef>
              <a:buFontTx/>
              <a:buNone/>
              <a:defRPr sz="2000"/>
            </a:lvl3pPr>
            <a:lvl4pPr marL="0" indent="0">
              <a:spcBef>
                <a:spcPts val="0"/>
              </a:spcBef>
              <a:buFontTx/>
              <a:buNone/>
              <a:defRPr sz="2000"/>
            </a:lvl4pPr>
            <a:lvl5pPr marL="0" indent="0">
              <a:spcBef>
                <a:spcPts val="0"/>
              </a:spcBef>
              <a:buFontTx/>
              <a:buNone/>
              <a:defRPr sz="2000"/>
            </a:lvl5pPr>
            <a:lvl6pPr marL="0" indent="0">
              <a:spcBef>
                <a:spcPts val="0"/>
              </a:spcBef>
              <a:buFontTx/>
              <a:buNone/>
              <a:defRPr sz="2000"/>
            </a:lvl6pPr>
            <a:lvl7pPr marL="0" indent="0">
              <a:spcBef>
                <a:spcPts val="0"/>
              </a:spcBef>
              <a:buFontTx/>
              <a:buNone/>
              <a:defRPr sz="2000"/>
            </a:lvl7pPr>
            <a:lvl8pPr marL="0" indent="0">
              <a:spcBef>
                <a:spcPts val="0"/>
              </a:spcBef>
              <a:buFontTx/>
              <a:buNone/>
              <a:defRPr sz="2000"/>
            </a:lvl8pPr>
            <a:lvl9pPr marL="0" indent="0">
              <a:spcBef>
                <a:spcPts val="0"/>
              </a:spcBef>
              <a:buFontTx/>
              <a:buNone/>
              <a:defRPr sz="2000"/>
            </a:lvl9pPr>
          </a:lstStyle>
          <a:p>
            <a:pPr lvl="0"/>
            <a:r>
              <a:rPr lang="en-US"/>
              <a:t>Click to edit Master text styles</a:t>
            </a:r>
          </a:p>
        </p:txBody>
      </p:sp>
      <p:pic>
        <p:nvPicPr>
          <p:cNvPr id="5" name="Picture 4"/>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72031377"/>
      </p:ext>
    </p:extLst>
  </p:cSld>
  <p:clrMapOvr>
    <a:overrideClrMapping bg1="dk1" tx1="lt1" bg2="dk2" tx2="lt2" accent1="accent1" accent2="accent2" accent3="accent3" accent4="accent4" accent5="accent5" accent6="accent6" hlink="hlink" folHlink="folHlink"/>
  </p:clrMapOvr>
  <p:transition spd="med">
    <p:fade/>
  </p:transition>
  <p:extLst>
    <p:ext uri="{DCECCB84-F9BA-43D5-87BE-67443E8EF086}">
      <p15:sldGuideLst xmlns:p15="http://schemas.microsoft.com/office/powerpoint/2012/main">
        <p15:guide id="1" pos="7536" userDrawn="1">
          <p15:clr>
            <a:srgbClr val="FBAE40"/>
          </p15:clr>
        </p15:guide>
        <p15:guide id="2" pos="144" userDrawn="1">
          <p15:clr>
            <a:srgbClr val="FBAE40"/>
          </p15:clr>
        </p15:guide>
        <p15:guide id="3" orient="horz" pos="144" userDrawn="1">
          <p15:clr>
            <a:srgbClr val="FBAE40"/>
          </p15:clr>
        </p15:guide>
        <p15:guide id="4" orient="horz" pos="417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099706" y="521208"/>
            <a:ext cx="10969943" cy="411480"/>
          </a:xfrm>
        </p:spPr>
        <p:txBody>
          <a:bodyPr/>
          <a:lstStyle>
            <a:lvl1pPr>
              <a:defRPr>
                <a:solidFill>
                  <a:schemeClr val="tx2"/>
                </a:solidFill>
              </a:defRPr>
            </a:lvl1pPr>
          </a:lstStyle>
          <a:p>
            <a:r>
              <a:rPr dirty="0"/>
              <a:t>Click to add one-line title</a:t>
            </a:r>
          </a:p>
        </p:txBody>
      </p:sp>
      <p:sp>
        <p:nvSpPr>
          <p:cNvPr id="10" name="Text Placeholder 7"/>
          <p:cNvSpPr>
            <a:spLocks noGrp="1"/>
          </p:cNvSpPr>
          <p:nvPr>
            <p:ph type="body" sz="quarter" idx="13" hasCustomPrompt="1"/>
          </p:nvPr>
        </p:nvSpPr>
        <p:spPr>
          <a:xfrm>
            <a:off x="1099705"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7" name="Text Placeholder 6"/>
          <p:cNvSpPr>
            <a:spLocks noGrp="1"/>
          </p:cNvSpPr>
          <p:nvPr>
            <p:ph type="body" sz="quarter" idx="14"/>
          </p:nvPr>
        </p:nvSpPr>
        <p:spPr>
          <a:xfrm>
            <a:off x="1099864" y="1524000"/>
            <a:ext cx="10972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522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QUOTE WHITE BG">
    <p:spTree>
      <p:nvGrpSpPr>
        <p:cNvPr id="1" name=""/>
        <p:cNvGrpSpPr/>
        <p:nvPr/>
      </p:nvGrpSpPr>
      <p:grpSpPr>
        <a:xfrm>
          <a:off x="0" y="0"/>
          <a:ext cx="0" cy="0"/>
          <a:chOff x="0" y="0"/>
          <a:chExt cx="0" cy="0"/>
        </a:xfrm>
      </p:grpSpPr>
      <p:sp>
        <p:nvSpPr>
          <p:cNvPr id="4" name="Snip Single Corner Rectangle 19"/>
          <p:cNvSpPr/>
          <p:nvPr/>
        </p:nvSpPr>
        <p:spPr bwMode="ltGray">
          <a:xfrm rot="10800000" flipH="1">
            <a:off x="223838" y="231775"/>
            <a:ext cx="11739562" cy="6405563"/>
          </a:xfrm>
          <a:custGeom>
            <a:avLst/>
            <a:gdLst>
              <a:gd name="connsiteX0" fmla="*/ 0 w 11582400"/>
              <a:gd name="connsiteY0" fmla="*/ 0 h 6172200"/>
              <a:gd name="connsiteX1" fmla="*/ 10553679 w 11582400"/>
              <a:gd name="connsiteY1" fmla="*/ 0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582400"/>
              <a:gd name="connsiteY0" fmla="*/ 0 h 6172200"/>
              <a:gd name="connsiteX1" fmla="*/ 10869685 w 11582400"/>
              <a:gd name="connsiteY1" fmla="*/ 6723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609295"/>
              <a:gd name="connsiteY0" fmla="*/ 0 h 6172200"/>
              <a:gd name="connsiteX1" fmla="*/ 10869685 w 11609295"/>
              <a:gd name="connsiteY1" fmla="*/ 6723 h 6172200"/>
              <a:gd name="connsiteX2" fmla="*/ 11609295 w 11609295"/>
              <a:gd name="connsiteY2" fmla="*/ 699268 h 6172200"/>
              <a:gd name="connsiteX3" fmla="*/ 11582400 w 11609295"/>
              <a:gd name="connsiteY3" fmla="*/ 6172200 h 6172200"/>
              <a:gd name="connsiteX4" fmla="*/ 0 w 11609295"/>
              <a:gd name="connsiteY4" fmla="*/ 6172200 h 6172200"/>
              <a:gd name="connsiteX5" fmla="*/ 0 w 11609295"/>
              <a:gd name="connsiteY5" fmla="*/ 0 h 6172200"/>
              <a:gd name="connsiteX0" fmla="*/ 0 w 11609295"/>
              <a:gd name="connsiteY0" fmla="*/ 13448 h 6185648"/>
              <a:gd name="connsiteX1" fmla="*/ 11057944 w 11609295"/>
              <a:gd name="connsiteY1" fmla="*/ 0 h 6185648"/>
              <a:gd name="connsiteX2" fmla="*/ 11609295 w 11609295"/>
              <a:gd name="connsiteY2" fmla="*/ 712716 h 6185648"/>
              <a:gd name="connsiteX3" fmla="*/ 11582400 w 11609295"/>
              <a:gd name="connsiteY3" fmla="*/ 6185648 h 6185648"/>
              <a:gd name="connsiteX4" fmla="*/ 0 w 11609295"/>
              <a:gd name="connsiteY4" fmla="*/ 6185648 h 6185648"/>
              <a:gd name="connsiteX5" fmla="*/ 0 w 11609295"/>
              <a:gd name="connsiteY5" fmla="*/ 13448 h 6185648"/>
              <a:gd name="connsiteX0" fmla="*/ 0 w 11602571"/>
              <a:gd name="connsiteY0" fmla="*/ 13448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13448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13909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9273 w 11602571"/>
              <a:gd name="connsiteY4" fmla="*/ 6181117 h 6185648"/>
              <a:gd name="connsiteX5" fmla="*/ 0 w 11602571"/>
              <a:gd name="connsiteY5" fmla="*/ 4385 h 6185648"/>
              <a:gd name="connsiteX0" fmla="*/ 0 w 11602571"/>
              <a:gd name="connsiteY0" fmla="*/ 4385 h 6190180"/>
              <a:gd name="connsiteX1" fmla="*/ 11057944 w 11602571"/>
              <a:gd name="connsiteY1" fmla="*/ 0 h 6190180"/>
              <a:gd name="connsiteX2" fmla="*/ 11602571 w 11602571"/>
              <a:gd name="connsiteY2" fmla="*/ 578245 h 6190180"/>
              <a:gd name="connsiteX3" fmla="*/ 11582400 w 11602571"/>
              <a:gd name="connsiteY3" fmla="*/ 6185648 h 6190180"/>
              <a:gd name="connsiteX4" fmla="*/ 4637 w 11602571"/>
              <a:gd name="connsiteY4" fmla="*/ 6190180 h 6190180"/>
              <a:gd name="connsiteX5" fmla="*/ 0 w 11602571"/>
              <a:gd name="connsiteY5" fmla="*/ 4385 h 6190180"/>
              <a:gd name="connsiteX0" fmla="*/ 0 w 11607230"/>
              <a:gd name="connsiteY0" fmla="*/ 4385 h 6190180"/>
              <a:gd name="connsiteX1" fmla="*/ 11057944 w 11607230"/>
              <a:gd name="connsiteY1" fmla="*/ 0 h 6190180"/>
              <a:gd name="connsiteX2" fmla="*/ 11602571 w 11607230"/>
              <a:gd name="connsiteY2" fmla="*/ 578245 h 6190180"/>
              <a:gd name="connsiteX3" fmla="*/ 11605582 w 11607230"/>
              <a:gd name="connsiteY3" fmla="*/ 6185649 h 6190180"/>
              <a:gd name="connsiteX4" fmla="*/ 4637 w 11607230"/>
              <a:gd name="connsiteY4" fmla="*/ 6190180 h 6190180"/>
              <a:gd name="connsiteX5" fmla="*/ 0 w 11607230"/>
              <a:gd name="connsiteY5" fmla="*/ 4385 h 6190180"/>
              <a:gd name="connsiteX0" fmla="*/ 0 w 11607731"/>
              <a:gd name="connsiteY0" fmla="*/ 4385 h 6190180"/>
              <a:gd name="connsiteX1" fmla="*/ 11057944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 name="connsiteX0" fmla="*/ 0 w 11607731"/>
              <a:gd name="connsiteY0" fmla="*/ 4385 h 6190180"/>
              <a:gd name="connsiteX1" fmla="*/ 11141399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7731" h="6190180">
                <a:moveTo>
                  <a:pt x="0" y="4385"/>
                </a:moveTo>
                <a:lnTo>
                  <a:pt x="11141399" y="0"/>
                </a:lnTo>
                <a:lnTo>
                  <a:pt x="11607207" y="433234"/>
                </a:lnTo>
                <a:cubicBezTo>
                  <a:pt x="11600483" y="2302368"/>
                  <a:pt x="11612306" y="4316515"/>
                  <a:pt x="11605582" y="6185649"/>
                </a:cubicBezTo>
                <a:lnTo>
                  <a:pt x="4637" y="6190180"/>
                </a:lnTo>
                <a:cubicBezTo>
                  <a:pt x="1" y="4129759"/>
                  <a:pt x="4636" y="2064806"/>
                  <a:pt x="0" y="4385"/>
                </a:cubicBezTo>
                <a:close/>
              </a:path>
            </a:pathLst>
          </a:custGeom>
          <a:noFill/>
          <a:ln w="381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lnSpc>
                <a:spcPct val="90000"/>
              </a:lnSpc>
              <a:spcBef>
                <a:spcPts val="0"/>
              </a:spcBef>
              <a:spcAft>
                <a:spcPts val="0"/>
              </a:spcAft>
              <a:defRPr/>
            </a:pPr>
            <a:endParaRPr lang="en-US" sz="1351" dirty="0"/>
          </a:p>
        </p:txBody>
      </p:sp>
      <p:sp>
        <p:nvSpPr>
          <p:cNvPr id="2" name="Title 1"/>
          <p:cNvSpPr>
            <a:spLocks noGrp="1"/>
          </p:cNvSpPr>
          <p:nvPr>
            <p:ph type="title"/>
          </p:nvPr>
        </p:nvSpPr>
        <p:spPr>
          <a:xfrm>
            <a:off x="601663" y="533400"/>
            <a:ext cx="9456737" cy="2286000"/>
          </a:xfrm>
        </p:spPr>
        <p:txBody>
          <a:bodyPr anchor="b">
            <a:noAutofit/>
          </a:bodyPr>
          <a:lstStyle>
            <a:lvl1pPr marL="384038" indent="-384038">
              <a:lnSpc>
                <a:spcPct val="100000"/>
              </a:lnSpc>
              <a:defRPr sz="6000" baseline="0">
                <a:solidFill>
                  <a:schemeClr val="tx2"/>
                </a:solidFill>
              </a:defRPr>
            </a:lvl1pPr>
          </a:lstStyle>
          <a:p>
            <a:r>
              <a:rPr lang="en-US"/>
              <a:t>Click to edit Master title style</a:t>
            </a:r>
            <a:endParaRPr dirty="0"/>
          </a:p>
        </p:txBody>
      </p:sp>
      <p:sp>
        <p:nvSpPr>
          <p:cNvPr id="6" name="Text Placeholder 9"/>
          <p:cNvSpPr>
            <a:spLocks noGrp="1"/>
          </p:cNvSpPr>
          <p:nvPr>
            <p:ph type="body" sz="quarter" idx="14"/>
          </p:nvPr>
        </p:nvSpPr>
        <p:spPr>
          <a:xfrm>
            <a:off x="1026502" y="2971800"/>
            <a:ext cx="9031897" cy="1371600"/>
          </a:xfrm>
        </p:spPr>
        <p:txBody>
          <a:bodyPr>
            <a:noAutofit/>
          </a:bodyPr>
          <a:lstStyle>
            <a:lvl1pPr marL="0" indent="0">
              <a:lnSpc>
                <a:spcPct val="100000"/>
              </a:lnSpc>
              <a:spcBef>
                <a:spcPts val="0"/>
              </a:spcBef>
              <a:buFontTx/>
              <a:buNone/>
              <a:defRPr sz="2000" baseline="0">
                <a:solidFill>
                  <a:schemeClr val="accent5"/>
                </a:solidFill>
              </a:defRPr>
            </a:lvl1pPr>
            <a:lvl2pPr marL="0" indent="0">
              <a:spcBef>
                <a:spcPts val="0"/>
              </a:spcBef>
              <a:buFontTx/>
              <a:buNone/>
              <a:defRPr sz="2000"/>
            </a:lvl2pPr>
            <a:lvl3pPr marL="0" indent="0">
              <a:spcBef>
                <a:spcPts val="0"/>
              </a:spcBef>
              <a:buFontTx/>
              <a:buNone/>
              <a:defRPr sz="2000"/>
            </a:lvl3pPr>
            <a:lvl4pPr marL="0" indent="0">
              <a:spcBef>
                <a:spcPts val="0"/>
              </a:spcBef>
              <a:buFontTx/>
              <a:buNone/>
              <a:defRPr sz="2000"/>
            </a:lvl4pPr>
            <a:lvl5pPr marL="0" indent="0">
              <a:spcBef>
                <a:spcPts val="0"/>
              </a:spcBef>
              <a:buFontTx/>
              <a:buNone/>
              <a:defRPr sz="2000"/>
            </a:lvl5pPr>
            <a:lvl6pPr marL="0" indent="0">
              <a:spcBef>
                <a:spcPts val="0"/>
              </a:spcBef>
              <a:buFontTx/>
              <a:buNone/>
              <a:defRPr sz="2000"/>
            </a:lvl6pPr>
            <a:lvl7pPr marL="0" indent="0">
              <a:spcBef>
                <a:spcPts val="0"/>
              </a:spcBef>
              <a:buFontTx/>
              <a:buNone/>
              <a:defRPr sz="2000"/>
            </a:lvl7pPr>
            <a:lvl8pPr marL="0" indent="0">
              <a:spcBef>
                <a:spcPts val="0"/>
              </a:spcBef>
              <a:buFontTx/>
              <a:buNone/>
              <a:defRPr sz="2000"/>
            </a:lvl8pPr>
            <a:lvl9pPr marL="0" indent="0">
              <a:spcBef>
                <a:spcPts val="0"/>
              </a:spcBef>
              <a:buFontTx/>
              <a:buNone/>
              <a:defRPr sz="2000"/>
            </a:lvl9pPr>
          </a:lstStyle>
          <a:p>
            <a:pPr lvl="0"/>
            <a:r>
              <a:rPr lang="en-US"/>
              <a:t>Click to edit Master text styles</a:t>
            </a:r>
          </a:p>
        </p:txBody>
      </p:sp>
      <p:sp>
        <p:nvSpPr>
          <p:cNvPr id="5" name="Snip Single Corner Rectangle 19"/>
          <p:cNvSpPr/>
          <p:nvPr userDrawn="1"/>
        </p:nvSpPr>
        <p:spPr bwMode="ltGray">
          <a:xfrm rot="10800000" flipH="1">
            <a:off x="223381" y="231216"/>
            <a:ext cx="11740019" cy="6405490"/>
          </a:xfrm>
          <a:custGeom>
            <a:avLst/>
            <a:gdLst>
              <a:gd name="connsiteX0" fmla="*/ 0 w 11582400"/>
              <a:gd name="connsiteY0" fmla="*/ 0 h 6172200"/>
              <a:gd name="connsiteX1" fmla="*/ 10553679 w 11582400"/>
              <a:gd name="connsiteY1" fmla="*/ 0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582400"/>
              <a:gd name="connsiteY0" fmla="*/ 0 h 6172200"/>
              <a:gd name="connsiteX1" fmla="*/ 10869685 w 11582400"/>
              <a:gd name="connsiteY1" fmla="*/ 6723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609295"/>
              <a:gd name="connsiteY0" fmla="*/ 0 h 6172200"/>
              <a:gd name="connsiteX1" fmla="*/ 10869685 w 11609295"/>
              <a:gd name="connsiteY1" fmla="*/ 6723 h 6172200"/>
              <a:gd name="connsiteX2" fmla="*/ 11609295 w 11609295"/>
              <a:gd name="connsiteY2" fmla="*/ 699268 h 6172200"/>
              <a:gd name="connsiteX3" fmla="*/ 11582400 w 11609295"/>
              <a:gd name="connsiteY3" fmla="*/ 6172200 h 6172200"/>
              <a:gd name="connsiteX4" fmla="*/ 0 w 11609295"/>
              <a:gd name="connsiteY4" fmla="*/ 6172200 h 6172200"/>
              <a:gd name="connsiteX5" fmla="*/ 0 w 11609295"/>
              <a:gd name="connsiteY5" fmla="*/ 0 h 6172200"/>
              <a:gd name="connsiteX0" fmla="*/ 0 w 11609295"/>
              <a:gd name="connsiteY0" fmla="*/ 13448 h 6185648"/>
              <a:gd name="connsiteX1" fmla="*/ 11057944 w 11609295"/>
              <a:gd name="connsiteY1" fmla="*/ 0 h 6185648"/>
              <a:gd name="connsiteX2" fmla="*/ 11609295 w 11609295"/>
              <a:gd name="connsiteY2" fmla="*/ 712716 h 6185648"/>
              <a:gd name="connsiteX3" fmla="*/ 11582400 w 11609295"/>
              <a:gd name="connsiteY3" fmla="*/ 6185648 h 6185648"/>
              <a:gd name="connsiteX4" fmla="*/ 0 w 11609295"/>
              <a:gd name="connsiteY4" fmla="*/ 6185648 h 6185648"/>
              <a:gd name="connsiteX5" fmla="*/ 0 w 11609295"/>
              <a:gd name="connsiteY5" fmla="*/ 13448 h 6185648"/>
              <a:gd name="connsiteX0" fmla="*/ 0 w 11602571"/>
              <a:gd name="connsiteY0" fmla="*/ 13448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13448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13909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9273 w 11602571"/>
              <a:gd name="connsiteY4" fmla="*/ 6181117 h 6185648"/>
              <a:gd name="connsiteX5" fmla="*/ 0 w 11602571"/>
              <a:gd name="connsiteY5" fmla="*/ 4385 h 6185648"/>
              <a:gd name="connsiteX0" fmla="*/ 0 w 11602571"/>
              <a:gd name="connsiteY0" fmla="*/ 4385 h 6190180"/>
              <a:gd name="connsiteX1" fmla="*/ 11057944 w 11602571"/>
              <a:gd name="connsiteY1" fmla="*/ 0 h 6190180"/>
              <a:gd name="connsiteX2" fmla="*/ 11602571 w 11602571"/>
              <a:gd name="connsiteY2" fmla="*/ 578245 h 6190180"/>
              <a:gd name="connsiteX3" fmla="*/ 11582400 w 11602571"/>
              <a:gd name="connsiteY3" fmla="*/ 6185648 h 6190180"/>
              <a:gd name="connsiteX4" fmla="*/ 4637 w 11602571"/>
              <a:gd name="connsiteY4" fmla="*/ 6190180 h 6190180"/>
              <a:gd name="connsiteX5" fmla="*/ 0 w 11602571"/>
              <a:gd name="connsiteY5" fmla="*/ 4385 h 6190180"/>
              <a:gd name="connsiteX0" fmla="*/ 0 w 11607230"/>
              <a:gd name="connsiteY0" fmla="*/ 4385 h 6190180"/>
              <a:gd name="connsiteX1" fmla="*/ 11057944 w 11607230"/>
              <a:gd name="connsiteY1" fmla="*/ 0 h 6190180"/>
              <a:gd name="connsiteX2" fmla="*/ 11602571 w 11607230"/>
              <a:gd name="connsiteY2" fmla="*/ 578245 h 6190180"/>
              <a:gd name="connsiteX3" fmla="*/ 11605582 w 11607230"/>
              <a:gd name="connsiteY3" fmla="*/ 6185649 h 6190180"/>
              <a:gd name="connsiteX4" fmla="*/ 4637 w 11607230"/>
              <a:gd name="connsiteY4" fmla="*/ 6190180 h 6190180"/>
              <a:gd name="connsiteX5" fmla="*/ 0 w 11607230"/>
              <a:gd name="connsiteY5" fmla="*/ 4385 h 6190180"/>
              <a:gd name="connsiteX0" fmla="*/ 0 w 11607731"/>
              <a:gd name="connsiteY0" fmla="*/ 4385 h 6190180"/>
              <a:gd name="connsiteX1" fmla="*/ 11057944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 name="connsiteX0" fmla="*/ 0 w 11607731"/>
              <a:gd name="connsiteY0" fmla="*/ 4385 h 6190180"/>
              <a:gd name="connsiteX1" fmla="*/ 11141399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7731" h="6190180">
                <a:moveTo>
                  <a:pt x="0" y="4385"/>
                </a:moveTo>
                <a:lnTo>
                  <a:pt x="11141399" y="0"/>
                </a:lnTo>
                <a:lnTo>
                  <a:pt x="11607207" y="433234"/>
                </a:lnTo>
                <a:cubicBezTo>
                  <a:pt x="11600483" y="2302368"/>
                  <a:pt x="11612306" y="4316515"/>
                  <a:pt x="11605582" y="6185649"/>
                </a:cubicBezTo>
                <a:lnTo>
                  <a:pt x="4637" y="6190180"/>
                </a:lnTo>
                <a:cubicBezTo>
                  <a:pt x="1" y="4129759"/>
                  <a:pt x="4636" y="2064806"/>
                  <a:pt x="0" y="4385"/>
                </a:cubicBezTo>
                <a:close/>
              </a:path>
            </a:pathLst>
          </a:custGeom>
          <a:noFill/>
          <a:ln w="381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351" dirty="0"/>
          </a:p>
        </p:txBody>
      </p:sp>
    </p:spTree>
    <p:extLst>
      <p:ext uri="{BB962C8B-B14F-4D97-AF65-F5344CB8AC3E}">
        <p14:creationId xmlns:p14="http://schemas.microsoft.com/office/powerpoint/2010/main" val="4066087861"/>
      </p:ext>
    </p:extLst>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FULL-FRAME PICTURE">
    <p:spTree>
      <p:nvGrpSpPr>
        <p:cNvPr id="1" name=""/>
        <p:cNvGrpSpPr/>
        <p:nvPr/>
      </p:nvGrpSpPr>
      <p:grpSpPr>
        <a:xfrm>
          <a:off x="0" y="0"/>
          <a:ext cx="0" cy="0"/>
          <a:chOff x="0" y="0"/>
          <a:chExt cx="0" cy="0"/>
        </a:xfrm>
      </p:grpSpPr>
      <p:sp>
        <p:nvSpPr>
          <p:cNvPr id="3" name="Picture Placeholder 2"/>
          <p:cNvSpPr>
            <a:spLocks noGrp="1"/>
          </p:cNvSpPr>
          <p:nvPr>
            <p:ph type="pic" idx="1"/>
          </p:nvPr>
        </p:nvSpPr>
        <p:spPr bwMode="ltGray">
          <a:xfrm>
            <a:off x="228600" y="228600"/>
            <a:ext cx="11734800" cy="6400800"/>
          </a:xfrm>
          <a:solidFill>
            <a:schemeClr val="bg2"/>
          </a:solidFill>
        </p:spPr>
        <p:txBody>
          <a:bodyPr tIns="2743200" rtlCol="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r>
              <a:rPr lang="en-US" noProof="0"/>
              <a:t>Click icon to add picture</a:t>
            </a:r>
            <a:endParaRPr noProof="0" dirty="0"/>
          </a:p>
        </p:txBody>
      </p:sp>
      <p:sp>
        <p:nvSpPr>
          <p:cNvPr id="5" name="Text Placeholder 4"/>
          <p:cNvSpPr>
            <a:spLocks noGrp="1"/>
          </p:cNvSpPr>
          <p:nvPr>
            <p:ph type="body" sz="quarter" idx="10"/>
          </p:nvPr>
        </p:nvSpPr>
        <p:spPr>
          <a:xfrm>
            <a:off x="609600" y="533400"/>
            <a:ext cx="10515600" cy="2362200"/>
          </a:xfrm>
        </p:spPr>
        <p:txBody>
          <a:bodyPr>
            <a:noAutofit/>
          </a:bodyPr>
          <a:lstStyle>
            <a:lvl1pPr>
              <a:lnSpc>
                <a:spcPct val="100000"/>
              </a:lnSpc>
              <a:defRPr sz="4400" b="1">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3164944584"/>
      </p:ext>
    </p:extLst>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SECTION DIVIDER — BLUE">
    <p:bg>
      <p:bgPr>
        <a:solidFill>
          <a:schemeClr val="tx1"/>
        </a:solidFill>
        <a:effectLst/>
      </p:bgPr>
    </p:bg>
    <p:spTree>
      <p:nvGrpSpPr>
        <p:cNvPr id="1" name=""/>
        <p:cNvGrpSpPr/>
        <p:nvPr/>
      </p:nvGrpSpPr>
      <p:grpSpPr>
        <a:xfrm>
          <a:off x="0" y="0"/>
          <a:ext cx="0" cy="0"/>
          <a:chOff x="0" y="0"/>
          <a:chExt cx="0" cy="0"/>
        </a:xfrm>
      </p:grpSpPr>
      <p:pic>
        <p:nvPicPr>
          <p:cNvPr id="4" name="Picture 7"/>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1142663" y="7734300"/>
            <a:ext cx="914400" cy="914400"/>
          </a:xfrm>
          <a:prstGeom prst="rect">
            <a:avLst/>
          </a:prstGeom>
          <a:noFill/>
        </p:spPr>
        <p:txBody>
          <a:bodyPr wrap="none" lIns="0" tIns="0" rIns="0" bIns="0"/>
          <a:lstStyle/>
          <a:p>
            <a:pPr defTabSz="914377" eaLnBrk="1" fontAlgn="auto" hangingPunct="1">
              <a:lnSpc>
                <a:spcPct val="90000"/>
              </a:lnSpc>
              <a:spcBef>
                <a:spcPts val="0"/>
              </a:spcBef>
              <a:spcAft>
                <a:spcPts val="0"/>
              </a:spcAft>
              <a:defRPr/>
            </a:pPr>
            <a:endParaRPr lang="en-US" sz="1351">
              <a:latin typeface="+mn-lt"/>
            </a:endParaRPr>
          </a:p>
        </p:txBody>
      </p:sp>
      <p:sp>
        <p:nvSpPr>
          <p:cNvPr id="16" name="Title 4"/>
          <p:cNvSpPr>
            <a:spLocks noGrp="1"/>
          </p:cNvSpPr>
          <p:nvPr>
            <p:ph type="title"/>
          </p:nvPr>
        </p:nvSpPr>
        <p:spPr>
          <a:xfrm>
            <a:off x="609600" y="1524000"/>
            <a:ext cx="6781800" cy="3086747"/>
          </a:xfrm>
          <a:noFill/>
        </p:spPr>
        <p:txBody>
          <a:bodyPr anchor="b">
            <a:noAutofit/>
          </a:bodyPr>
          <a:lstStyle>
            <a:lvl1pPr>
              <a:lnSpc>
                <a:spcPct val="100000"/>
              </a:lnSpc>
              <a:defRPr sz="4800" baseline="0">
                <a:solidFill>
                  <a:schemeClr val="bg1"/>
                </a:solidFill>
                <a:latin typeface="+mj-lt"/>
              </a:defRPr>
            </a:lvl1pPr>
          </a:lstStyle>
          <a:p>
            <a:r>
              <a:rPr lang="en-US"/>
              <a:t>Click to edit Master title style</a:t>
            </a:r>
            <a:endParaRPr dirty="0"/>
          </a:p>
        </p:txBody>
      </p:sp>
      <p:sp>
        <p:nvSpPr>
          <p:cNvPr id="17" name="Text Placeholder 10"/>
          <p:cNvSpPr>
            <a:spLocks noGrp="1"/>
          </p:cNvSpPr>
          <p:nvPr>
            <p:ph type="body" sz="quarter" idx="10"/>
          </p:nvPr>
        </p:nvSpPr>
        <p:spPr>
          <a:xfrm>
            <a:off x="609600" y="4711977"/>
            <a:ext cx="6781800" cy="774423"/>
          </a:xfrm>
        </p:spPr>
        <p:txBody>
          <a:bodyPr>
            <a:noAutofit/>
          </a:bodyPr>
          <a:lstStyle>
            <a:lvl1pPr marL="0" indent="0">
              <a:lnSpc>
                <a:spcPct val="100000"/>
              </a:lnSpc>
              <a:buNone/>
              <a:defRPr sz="2400" b="0" i="0" baseline="0">
                <a:solidFill>
                  <a:schemeClr val="bg1"/>
                </a:solidFill>
                <a:latin typeface="+mj-lt"/>
              </a:defRPr>
            </a:lvl1pPr>
          </a:lstStyle>
          <a:p>
            <a:pPr lvl="0"/>
            <a:r>
              <a:rPr lang="en-US"/>
              <a:t>Click to edit Master text styles</a:t>
            </a:r>
          </a:p>
        </p:txBody>
      </p:sp>
      <p:pic>
        <p:nvPicPr>
          <p:cNvPr id="6" name="Picture 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 name="TextBox 6"/>
          <p:cNvSpPr txBox="1"/>
          <p:nvPr userDrawn="1"/>
        </p:nvSpPr>
        <p:spPr>
          <a:xfrm>
            <a:off x="11143281" y="7733655"/>
            <a:ext cx="914400" cy="914400"/>
          </a:xfrm>
          <a:prstGeom prst="rect">
            <a:avLst/>
          </a:prstGeom>
          <a:noFill/>
        </p:spPr>
        <p:txBody>
          <a:bodyPr wrap="none" lIns="0" tIns="0" rIns="0" bIns="0" rtlCol="0">
            <a:noAutofit/>
          </a:bodyPr>
          <a:lstStyle/>
          <a:p>
            <a:pPr>
              <a:lnSpc>
                <a:spcPct val="90000"/>
              </a:lnSpc>
            </a:pPr>
            <a:endParaRPr lang="en-US" sz="1351"/>
          </a:p>
        </p:txBody>
      </p:sp>
    </p:spTree>
    <p:extLst>
      <p:ext uri="{BB962C8B-B14F-4D97-AF65-F5344CB8AC3E}">
        <p14:creationId xmlns:p14="http://schemas.microsoft.com/office/powerpoint/2010/main" val="402115838"/>
      </p:ext>
    </p:extLst>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SECTION DIVIDER — WHITE">
    <p:spTree>
      <p:nvGrpSpPr>
        <p:cNvPr id="1" name=""/>
        <p:cNvGrpSpPr/>
        <p:nvPr/>
      </p:nvGrpSpPr>
      <p:grpSpPr>
        <a:xfrm>
          <a:off x="0" y="0"/>
          <a:ext cx="0" cy="0"/>
          <a:chOff x="0" y="0"/>
          <a:chExt cx="0" cy="0"/>
        </a:xfrm>
      </p:grpSpPr>
      <p:sp>
        <p:nvSpPr>
          <p:cNvPr id="4" name="Snip Single Corner Rectangle 19"/>
          <p:cNvSpPr/>
          <p:nvPr/>
        </p:nvSpPr>
        <p:spPr bwMode="ltGray">
          <a:xfrm rot="10800000" flipH="1">
            <a:off x="223838" y="231775"/>
            <a:ext cx="11739562" cy="6405563"/>
          </a:xfrm>
          <a:custGeom>
            <a:avLst/>
            <a:gdLst>
              <a:gd name="connsiteX0" fmla="*/ 0 w 11582400"/>
              <a:gd name="connsiteY0" fmla="*/ 0 h 6172200"/>
              <a:gd name="connsiteX1" fmla="*/ 10553679 w 11582400"/>
              <a:gd name="connsiteY1" fmla="*/ 0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582400"/>
              <a:gd name="connsiteY0" fmla="*/ 0 h 6172200"/>
              <a:gd name="connsiteX1" fmla="*/ 10869685 w 11582400"/>
              <a:gd name="connsiteY1" fmla="*/ 6723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609295"/>
              <a:gd name="connsiteY0" fmla="*/ 0 h 6172200"/>
              <a:gd name="connsiteX1" fmla="*/ 10869685 w 11609295"/>
              <a:gd name="connsiteY1" fmla="*/ 6723 h 6172200"/>
              <a:gd name="connsiteX2" fmla="*/ 11609295 w 11609295"/>
              <a:gd name="connsiteY2" fmla="*/ 699268 h 6172200"/>
              <a:gd name="connsiteX3" fmla="*/ 11582400 w 11609295"/>
              <a:gd name="connsiteY3" fmla="*/ 6172200 h 6172200"/>
              <a:gd name="connsiteX4" fmla="*/ 0 w 11609295"/>
              <a:gd name="connsiteY4" fmla="*/ 6172200 h 6172200"/>
              <a:gd name="connsiteX5" fmla="*/ 0 w 11609295"/>
              <a:gd name="connsiteY5" fmla="*/ 0 h 6172200"/>
              <a:gd name="connsiteX0" fmla="*/ 0 w 11609295"/>
              <a:gd name="connsiteY0" fmla="*/ 13448 h 6185648"/>
              <a:gd name="connsiteX1" fmla="*/ 11057944 w 11609295"/>
              <a:gd name="connsiteY1" fmla="*/ 0 h 6185648"/>
              <a:gd name="connsiteX2" fmla="*/ 11609295 w 11609295"/>
              <a:gd name="connsiteY2" fmla="*/ 712716 h 6185648"/>
              <a:gd name="connsiteX3" fmla="*/ 11582400 w 11609295"/>
              <a:gd name="connsiteY3" fmla="*/ 6185648 h 6185648"/>
              <a:gd name="connsiteX4" fmla="*/ 0 w 11609295"/>
              <a:gd name="connsiteY4" fmla="*/ 6185648 h 6185648"/>
              <a:gd name="connsiteX5" fmla="*/ 0 w 11609295"/>
              <a:gd name="connsiteY5" fmla="*/ 13448 h 6185648"/>
              <a:gd name="connsiteX0" fmla="*/ 0 w 11602571"/>
              <a:gd name="connsiteY0" fmla="*/ 13448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13448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13909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9273 w 11602571"/>
              <a:gd name="connsiteY4" fmla="*/ 6181117 h 6185648"/>
              <a:gd name="connsiteX5" fmla="*/ 0 w 11602571"/>
              <a:gd name="connsiteY5" fmla="*/ 4385 h 6185648"/>
              <a:gd name="connsiteX0" fmla="*/ 0 w 11602571"/>
              <a:gd name="connsiteY0" fmla="*/ 4385 h 6190180"/>
              <a:gd name="connsiteX1" fmla="*/ 11057944 w 11602571"/>
              <a:gd name="connsiteY1" fmla="*/ 0 h 6190180"/>
              <a:gd name="connsiteX2" fmla="*/ 11602571 w 11602571"/>
              <a:gd name="connsiteY2" fmla="*/ 578245 h 6190180"/>
              <a:gd name="connsiteX3" fmla="*/ 11582400 w 11602571"/>
              <a:gd name="connsiteY3" fmla="*/ 6185648 h 6190180"/>
              <a:gd name="connsiteX4" fmla="*/ 4637 w 11602571"/>
              <a:gd name="connsiteY4" fmla="*/ 6190180 h 6190180"/>
              <a:gd name="connsiteX5" fmla="*/ 0 w 11602571"/>
              <a:gd name="connsiteY5" fmla="*/ 4385 h 6190180"/>
              <a:gd name="connsiteX0" fmla="*/ 0 w 11607230"/>
              <a:gd name="connsiteY0" fmla="*/ 4385 h 6190180"/>
              <a:gd name="connsiteX1" fmla="*/ 11057944 w 11607230"/>
              <a:gd name="connsiteY1" fmla="*/ 0 h 6190180"/>
              <a:gd name="connsiteX2" fmla="*/ 11602571 w 11607230"/>
              <a:gd name="connsiteY2" fmla="*/ 578245 h 6190180"/>
              <a:gd name="connsiteX3" fmla="*/ 11605582 w 11607230"/>
              <a:gd name="connsiteY3" fmla="*/ 6185649 h 6190180"/>
              <a:gd name="connsiteX4" fmla="*/ 4637 w 11607230"/>
              <a:gd name="connsiteY4" fmla="*/ 6190180 h 6190180"/>
              <a:gd name="connsiteX5" fmla="*/ 0 w 11607230"/>
              <a:gd name="connsiteY5" fmla="*/ 4385 h 6190180"/>
              <a:gd name="connsiteX0" fmla="*/ 0 w 11607731"/>
              <a:gd name="connsiteY0" fmla="*/ 4385 h 6190180"/>
              <a:gd name="connsiteX1" fmla="*/ 11057944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 name="connsiteX0" fmla="*/ 0 w 11607731"/>
              <a:gd name="connsiteY0" fmla="*/ 4385 h 6190180"/>
              <a:gd name="connsiteX1" fmla="*/ 11141399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7731" h="6190180">
                <a:moveTo>
                  <a:pt x="0" y="4385"/>
                </a:moveTo>
                <a:lnTo>
                  <a:pt x="11141399" y="0"/>
                </a:lnTo>
                <a:lnTo>
                  <a:pt x="11607207" y="433234"/>
                </a:lnTo>
                <a:cubicBezTo>
                  <a:pt x="11600483" y="2302368"/>
                  <a:pt x="11612306" y="4316515"/>
                  <a:pt x="11605582" y="6185649"/>
                </a:cubicBezTo>
                <a:lnTo>
                  <a:pt x="4637" y="6190180"/>
                </a:lnTo>
                <a:cubicBezTo>
                  <a:pt x="1" y="4129759"/>
                  <a:pt x="4636" y="2064806"/>
                  <a:pt x="0" y="4385"/>
                </a:cubicBezTo>
                <a:close/>
              </a:path>
            </a:pathLst>
          </a:custGeom>
          <a:noFill/>
          <a:ln w="381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lnSpc>
                <a:spcPct val="90000"/>
              </a:lnSpc>
              <a:spcBef>
                <a:spcPts val="0"/>
              </a:spcBef>
              <a:spcAft>
                <a:spcPts val="0"/>
              </a:spcAft>
              <a:defRPr/>
            </a:pPr>
            <a:endParaRPr lang="en-US" sz="1351" dirty="0"/>
          </a:p>
        </p:txBody>
      </p:sp>
      <p:sp>
        <p:nvSpPr>
          <p:cNvPr id="5" name="TextBox 4"/>
          <p:cNvSpPr txBox="1"/>
          <p:nvPr/>
        </p:nvSpPr>
        <p:spPr>
          <a:xfrm>
            <a:off x="11142663" y="7734300"/>
            <a:ext cx="914400" cy="914400"/>
          </a:xfrm>
          <a:prstGeom prst="rect">
            <a:avLst/>
          </a:prstGeom>
          <a:noFill/>
        </p:spPr>
        <p:txBody>
          <a:bodyPr wrap="none" lIns="0" tIns="0" rIns="0" bIns="0"/>
          <a:lstStyle/>
          <a:p>
            <a:pPr defTabSz="914377" eaLnBrk="1" fontAlgn="auto" hangingPunct="1">
              <a:lnSpc>
                <a:spcPct val="90000"/>
              </a:lnSpc>
              <a:spcBef>
                <a:spcPts val="0"/>
              </a:spcBef>
              <a:spcAft>
                <a:spcPts val="0"/>
              </a:spcAft>
              <a:defRPr/>
            </a:pPr>
            <a:endParaRPr lang="en-US" sz="1351">
              <a:latin typeface="+mn-lt"/>
            </a:endParaRPr>
          </a:p>
        </p:txBody>
      </p:sp>
      <p:sp>
        <p:nvSpPr>
          <p:cNvPr id="16" name="Title 4"/>
          <p:cNvSpPr>
            <a:spLocks noGrp="1"/>
          </p:cNvSpPr>
          <p:nvPr>
            <p:ph type="title"/>
          </p:nvPr>
        </p:nvSpPr>
        <p:spPr>
          <a:xfrm>
            <a:off x="609600" y="1524000"/>
            <a:ext cx="6781800" cy="3086747"/>
          </a:xfrm>
          <a:noFill/>
        </p:spPr>
        <p:txBody>
          <a:bodyPr anchor="b">
            <a:noAutofit/>
          </a:bodyPr>
          <a:lstStyle>
            <a:lvl1pPr>
              <a:lnSpc>
                <a:spcPct val="100000"/>
              </a:lnSpc>
              <a:defRPr sz="4800" baseline="0">
                <a:solidFill>
                  <a:schemeClr val="tx2"/>
                </a:solidFill>
                <a:latin typeface="+mj-lt"/>
              </a:defRPr>
            </a:lvl1pPr>
          </a:lstStyle>
          <a:p>
            <a:r>
              <a:rPr lang="en-US"/>
              <a:t>Click to edit Master title style</a:t>
            </a:r>
            <a:endParaRPr dirty="0"/>
          </a:p>
        </p:txBody>
      </p:sp>
      <p:sp>
        <p:nvSpPr>
          <p:cNvPr id="17" name="Text Placeholder 10"/>
          <p:cNvSpPr>
            <a:spLocks noGrp="1"/>
          </p:cNvSpPr>
          <p:nvPr>
            <p:ph type="body" sz="quarter" idx="10"/>
          </p:nvPr>
        </p:nvSpPr>
        <p:spPr>
          <a:xfrm>
            <a:off x="609600" y="4711977"/>
            <a:ext cx="6781800" cy="774423"/>
          </a:xfrm>
        </p:spPr>
        <p:txBody>
          <a:bodyPr>
            <a:noAutofit/>
          </a:bodyPr>
          <a:lstStyle>
            <a:lvl1pPr marL="0" indent="0">
              <a:lnSpc>
                <a:spcPct val="100000"/>
              </a:lnSpc>
              <a:buNone/>
              <a:defRPr sz="2400" b="0" i="0" baseline="0">
                <a:solidFill>
                  <a:schemeClr val="accent5"/>
                </a:solidFill>
                <a:latin typeface="+mj-lt"/>
              </a:defRPr>
            </a:lvl1pPr>
          </a:lstStyle>
          <a:p>
            <a:pPr lvl="0"/>
            <a:r>
              <a:rPr lang="en-US"/>
              <a:t>Click to edit Master text styles</a:t>
            </a:r>
          </a:p>
        </p:txBody>
      </p:sp>
      <p:sp>
        <p:nvSpPr>
          <p:cNvPr id="6" name="Snip Single Corner Rectangle 19"/>
          <p:cNvSpPr/>
          <p:nvPr userDrawn="1"/>
        </p:nvSpPr>
        <p:spPr bwMode="ltGray">
          <a:xfrm rot="10800000" flipH="1">
            <a:off x="223381" y="231216"/>
            <a:ext cx="11740019" cy="6405490"/>
          </a:xfrm>
          <a:custGeom>
            <a:avLst/>
            <a:gdLst>
              <a:gd name="connsiteX0" fmla="*/ 0 w 11582400"/>
              <a:gd name="connsiteY0" fmla="*/ 0 h 6172200"/>
              <a:gd name="connsiteX1" fmla="*/ 10553679 w 11582400"/>
              <a:gd name="connsiteY1" fmla="*/ 0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582400"/>
              <a:gd name="connsiteY0" fmla="*/ 0 h 6172200"/>
              <a:gd name="connsiteX1" fmla="*/ 10869685 w 11582400"/>
              <a:gd name="connsiteY1" fmla="*/ 6723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609295"/>
              <a:gd name="connsiteY0" fmla="*/ 0 h 6172200"/>
              <a:gd name="connsiteX1" fmla="*/ 10869685 w 11609295"/>
              <a:gd name="connsiteY1" fmla="*/ 6723 h 6172200"/>
              <a:gd name="connsiteX2" fmla="*/ 11609295 w 11609295"/>
              <a:gd name="connsiteY2" fmla="*/ 699268 h 6172200"/>
              <a:gd name="connsiteX3" fmla="*/ 11582400 w 11609295"/>
              <a:gd name="connsiteY3" fmla="*/ 6172200 h 6172200"/>
              <a:gd name="connsiteX4" fmla="*/ 0 w 11609295"/>
              <a:gd name="connsiteY4" fmla="*/ 6172200 h 6172200"/>
              <a:gd name="connsiteX5" fmla="*/ 0 w 11609295"/>
              <a:gd name="connsiteY5" fmla="*/ 0 h 6172200"/>
              <a:gd name="connsiteX0" fmla="*/ 0 w 11609295"/>
              <a:gd name="connsiteY0" fmla="*/ 13448 h 6185648"/>
              <a:gd name="connsiteX1" fmla="*/ 11057944 w 11609295"/>
              <a:gd name="connsiteY1" fmla="*/ 0 h 6185648"/>
              <a:gd name="connsiteX2" fmla="*/ 11609295 w 11609295"/>
              <a:gd name="connsiteY2" fmla="*/ 712716 h 6185648"/>
              <a:gd name="connsiteX3" fmla="*/ 11582400 w 11609295"/>
              <a:gd name="connsiteY3" fmla="*/ 6185648 h 6185648"/>
              <a:gd name="connsiteX4" fmla="*/ 0 w 11609295"/>
              <a:gd name="connsiteY4" fmla="*/ 6185648 h 6185648"/>
              <a:gd name="connsiteX5" fmla="*/ 0 w 11609295"/>
              <a:gd name="connsiteY5" fmla="*/ 13448 h 6185648"/>
              <a:gd name="connsiteX0" fmla="*/ 0 w 11602571"/>
              <a:gd name="connsiteY0" fmla="*/ 13448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13448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13909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9273 w 11602571"/>
              <a:gd name="connsiteY4" fmla="*/ 6181117 h 6185648"/>
              <a:gd name="connsiteX5" fmla="*/ 0 w 11602571"/>
              <a:gd name="connsiteY5" fmla="*/ 4385 h 6185648"/>
              <a:gd name="connsiteX0" fmla="*/ 0 w 11602571"/>
              <a:gd name="connsiteY0" fmla="*/ 4385 h 6190180"/>
              <a:gd name="connsiteX1" fmla="*/ 11057944 w 11602571"/>
              <a:gd name="connsiteY1" fmla="*/ 0 h 6190180"/>
              <a:gd name="connsiteX2" fmla="*/ 11602571 w 11602571"/>
              <a:gd name="connsiteY2" fmla="*/ 578245 h 6190180"/>
              <a:gd name="connsiteX3" fmla="*/ 11582400 w 11602571"/>
              <a:gd name="connsiteY3" fmla="*/ 6185648 h 6190180"/>
              <a:gd name="connsiteX4" fmla="*/ 4637 w 11602571"/>
              <a:gd name="connsiteY4" fmla="*/ 6190180 h 6190180"/>
              <a:gd name="connsiteX5" fmla="*/ 0 w 11602571"/>
              <a:gd name="connsiteY5" fmla="*/ 4385 h 6190180"/>
              <a:gd name="connsiteX0" fmla="*/ 0 w 11607230"/>
              <a:gd name="connsiteY0" fmla="*/ 4385 h 6190180"/>
              <a:gd name="connsiteX1" fmla="*/ 11057944 w 11607230"/>
              <a:gd name="connsiteY1" fmla="*/ 0 h 6190180"/>
              <a:gd name="connsiteX2" fmla="*/ 11602571 w 11607230"/>
              <a:gd name="connsiteY2" fmla="*/ 578245 h 6190180"/>
              <a:gd name="connsiteX3" fmla="*/ 11605582 w 11607230"/>
              <a:gd name="connsiteY3" fmla="*/ 6185649 h 6190180"/>
              <a:gd name="connsiteX4" fmla="*/ 4637 w 11607230"/>
              <a:gd name="connsiteY4" fmla="*/ 6190180 h 6190180"/>
              <a:gd name="connsiteX5" fmla="*/ 0 w 11607230"/>
              <a:gd name="connsiteY5" fmla="*/ 4385 h 6190180"/>
              <a:gd name="connsiteX0" fmla="*/ 0 w 11607731"/>
              <a:gd name="connsiteY0" fmla="*/ 4385 h 6190180"/>
              <a:gd name="connsiteX1" fmla="*/ 11057944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 name="connsiteX0" fmla="*/ 0 w 11607731"/>
              <a:gd name="connsiteY0" fmla="*/ 4385 h 6190180"/>
              <a:gd name="connsiteX1" fmla="*/ 11141399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7731" h="6190180">
                <a:moveTo>
                  <a:pt x="0" y="4385"/>
                </a:moveTo>
                <a:lnTo>
                  <a:pt x="11141399" y="0"/>
                </a:lnTo>
                <a:lnTo>
                  <a:pt x="11607207" y="433234"/>
                </a:lnTo>
                <a:cubicBezTo>
                  <a:pt x="11600483" y="2302368"/>
                  <a:pt x="11612306" y="4316515"/>
                  <a:pt x="11605582" y="6185649"/>
                </a:cubicBezTo>
                <a:lnTo>
                  <a:pt x="4637" y="6190180"/>
                </a:lnTo>
                <a:cubicBezTo>
                  <a:pt x="1" y="4129759"/>
                  <a:pt x="4636" y="2064806"/>
                  <a:pt x="0" y="4385"/>
                </a:cubicBezTo>
                <a:close/>
              </a:path>
            </a:pathLst>
          </a:custGeom>
          <a:noFill/>
          <a:ln w="381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351" dirty="0"/>
          </a:p>
        </p:txBody>
      </p:sp>
      <p:sp>
        <p:nvSpPr>
          <p:cNvPr id="7" name="TextBox 6"/>
          <p:cNvSpPr txBox="1"/>
          <p:nvPr userDrawn="1"/>
        </p:nvSpPr>
        <p:spPr>
          <a:xfrm>
            <a:off x="11143281" y="7733655"/>
            <a:ext cx="914400" cy="914400"/>
          </a:xfrm>
          <a:prstGeom prst="rect">
            <a:avLst/>
          </a:prstGeom>
          <a:noFill/>
        </p:spPr>
        <p:txBody>
          <a:bodyPr wrap="none" lIns="0" tIns="0" rIns="0" bIns="0" rtlCol="0">
            <a:noAutofit/>
          </a:bodyPr>
          <a:lstStyle/>
          <a:p>
            <a:pPr>
              <a:lnSpc>
                <a:spcPct val="90000"/>
              </a:lnSpc>
            </a:pPr>
            <a:endParaRPr lang="en-US" sz="1351"/>
          </a:p>
        </p:txBody>
      </p:sp>
    </p:spTree>
    <p:extLst>
      <p:ext uri="{BB962C8B-B14F-4D97-AF65-F5344CB8AC3E}">
        <p14:creationId xmlns:p14="http://schemas.microsoft.com/office/powerpoint/2010/main" val="4083060156"/>
      </p:ext>
    </p:extLst>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THANK YOU — BLUE">
    <p:bg>
      <p:bgPr>
        <a:solidFill>
          <a:schemeClr val="tx1"/>
        </a:solidFill>
        <a:effectLst/>
      </p:bgPr>
    </p:bg>
    <p:spTree>
      <p:nvGrpSpPr>
        <p:cNvPr id="1" name=""/>
        <p:cNvGrpSpPr/>
        <p:nvPr/>
      </p:nvGrpSpPr>
      <p:grpSpPr>
        <a:xfrm>
          <a:off x="0" y="0"/>
          <a:ext cx="0" cy="0"/>
          <a:chOff x="0" y="0"/>
          <a:chExt cx="0" cy="0"/>
        </a:xfrm>
      </p:grpSpPr>
      <p:pic>
        <p:nvPicPr>
          <p:cNvPr id="5" name="Picture 7"/>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 name="Picture 8"/>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17513" y="334963"/>
            <a:ext cx="1911350"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4"/>
          <p:cNvSpPr>
            <a:spLocks noGrp="1"/>
          </p:cNvSpPr>
          <p:nvPr>
            <p:ph type="body" sz="quarter" idx="14"/>
          </p:nvPr>
        </p:nvSpPr>
        <p:spPr>
          <a:xfrm>
            <a:off x="609600" y="5049826"/>
            <a:ext cx="4876800" cy="284174"/>
          </a:xfrm>
        </p:spPr>
        <p:txBody>
          <a:bodyPr rtlCol="0">
            <a:noAutofit/>
          </a:bodyPr>
          <a:lstStyle>
            <a:lvl1pPr marL="0" indent="0">
              <a:lnSpc>
                <a:spcPct val="100000"/>
              </a:lnSpc>
              <a:buNone/>
              <a:defRPr lang="en-US" sz="1600" b="0" baseline="0" dirty="0" smtClean="0">
                <a:solidFill>
                  <a:schemeClr val="bg1"/>
                </a:solidFill>
                <a:latin typeface="+mj-lt"/>
                <a:ea typeface="+mj-ea"/>
                <a:cs typeface="+mj-cs"/>
              </a:defRPr>
            </a:lvl1pPr>
          </a:lstStyle>
          <a:p>
            <a:pPr lvl="0"/>
            <a:r>
              <a:rPr lang="en-US"/>
              <a:t>Click to edit Master text styles</a:t>
            </a:r>
          </a:p>
        </p:txBody>
      </p:sp>
      <p:sp>
        <p:nvSpPr>
          <p:cNvPr id="32" name="Title 1"/>
          <p:cNvSpPr>
            <a:spLocks noGrp="1"/>
          </p:cNvSpPr>
          <p:nvPr>
            <p:ph type="ctrTitle"/>
          </p:nvPr>
        </p:nvSpPr>
        <p:spPr>
          <a:xfrm>
            <a:off x="609600" y="3429000"/>
            <a:ext cx="7391400" cy="990600"/>
          </a:xfrm>
        </p:spPr>
        <p:txBody>
          <a:bodyPr anchor="b"/>
          <a:lstStyle>
            <a:lvl1pPr algn="l">
              <a:lnSpc>
                <a:spcPct val="100000"/>
              </a:lnSpc>
              <a:defRPr sz="4800" b="1" baseline="0">
                <a:solidFill>
                  <a:schemeClr val="bg1"/>
                </a:solidFill>
              </a:defRPr>
            </a:lvl1pPr>
          </a:lstStyle>
          <a:p>
            <a:r>
              <a:rPr lang="en-US"/>
              <a:t>Click to edit Master title style</a:t>
            </a:r>
            <a:endParaRPr lang="en-US" dirty="0"/>
          </a:p>
        </p:txBody>
      </p:sp>
      <p:sp>
        <p:nvSpPr>
          <p:cNvPr id="8" name="Text Placeholder 4"/>
          <p:cNvSpPr>
            <a:spLocks noGrp="1"/>
          </p:cNvSpPr>
          <p:nvPr>
            <p:ph type="body" sz="quarter" idx="15"/>
          </p:nvPr>
        </p:nvSpPr>
        <p:spPr>
          <a:xfrm>
            <a:off x="609600" y="5354626"/>
            <a:ext cx="4876800" cy="893774"/>
          </a:xfrm>
        </p:spPr>
        <p:txBody>
          <a:bodyPr rtlCol="0">
            <a:noAutofit/>
          </a:bodyPr>
          <a:lstStyle>
            <a:lvl1pPr marL="0" indent="0">
              <a:lnSpc>
                <a:spcPct val="100000"/>
              </a:lnSpc>
              <a:buNone/>
              <a:defRPr lang="en-US" sz="1600" b="0" baseline="0" dirty="0" smtClean="0">
                <a:solidFill>
                  <a:schemeClr val="bg1"/>
                </a:solidFill>
                <a:latin typeface="+mj-lt"/>
                <a:ea typeface="+mj-ea"/>
                <a:cs typeface="+mj-cs"/>
              </a:defRPr>
            </a:lvl1pPr>
          </a:lstStyle>
          <a:p>
            <a:pPr lvl="0"/>
            <a:r>
              <a:rPr lang="en-US"/>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9" name="Picture 8"/>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17871" y="335280"/>
            <a:ext cx="1911391" cy="731520"/>
          </a:xfrm>
          <a:prstGeom prst="rect">
            <a:avLst/>
          </a:prstGeom>
        </p:spPr>
      </p:pic>
    </p:spTree>
    <p:extLst>
      <p:ext uri="{BB962C8B-B14F-4D97-AF65-F5344CB8AC3E}">
        <p14:creationId xmlns:p14="http://schemas.microsoft.com/office/powerpoint/2010/main" val="3495251444"/>
      </p:ext>
    </p:extLst>
  </p:cSld>
  <p:clrMapOvr>
    <a:masterClrMapping/>
  </p:clrMapOvr>
  <p:transition spd="med">
    <p:fade/>
  </p:transition>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THANK YOU — WHITE">
    <p:spTree>
      <p:nvGrpSpPr>
        <p:cNvPr id="1" name=""/>
        <p:cNvGrpSpPr/>
        <p:nvPr/>
      </p:nvGrpSpPr>
      <p:grpSpPr>
        <a:xfrm>
          <a:off x="0" y="0"/>
          <a:ext cx="0" cy="0"/>
          <a:chOff x="0" y="0"/>
          <a:chExt cx="0" cy="0"/>
        </a:xfrm>
      </p:grpSpPr>
      <p:sp>
        <p:nvSpPr>
          <p:cNvPr id="5" name="Snip Single Corner Rectangle 19"/>
          <p:cNvSpPr/>
          <p:nvPr/>
        </p:nvSpPr>
        <p:spPr bwMode="ltGray">
          <a:xfrm rot="10800000" flipH="1">
            <a:off x="223838" y="231775"/>
            <a:ext cx="11739562" cy="6405563"/>
          </a:xfrm>
          <a:custGeom>
            <a:avLst/>
            <a:gdLst>
              <a:gd name="connsiteX0" fmla="*/ 0 w 11582400"/>
              <a:gd name="connsiteY0" fmla="*/ 0 h 6172200"/>
              <a:gd name="connsiteX1" fmla="*/ 10553679 w 11582400"/>
              <a:gd name="connsiteY1" fmla="*/ 0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582400"/>
              <a:gd name="connsiteY0" fmla="*/ 0 h 6172200"/>
              <a:gd name="connsiteX1" fmla="*/ 10869685 w 11582400"/>
              <a:gd name="connsiteY1" fmla="*/ 6723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609295"/>
              <a:gd name="connsiteY0" fmla="*/ 0 h 6172200"/>
              <a:gd name="connsiteX1" fmla="*/ 10869685 w 11609295"/>
              <a:gd name="connsiteY1" fmla="*/ 6723 h 6172200"/>
              <a:gd name="connsiteX2" fmla="*/ 11609295 w 11609295"/>
              <a:gd name="connsiteY2" fmla="*/ 699268 h 6172200"/>
              <a:gd name="connsiteX3" fmla="*/ 11582400 w 11609295"/>
              <a:gd name="connsiteY3" fmla="*/ 6172200 h 6172200"/>
              <a:gd name="connsiteX4" fmla="*/ 0 w 11609295"/>
              <a:gd name="connsiteY4" fmla="*/ 6172200 h 6172200"/>
              <a:gd name="connsiteX5" fmla="*/ 0 w 11609295"/>
              <a:gd name="connsiteY5" fmla="*/ 0 h 6172200"/>
              <a:gd name="connsiteX0" fmla="*/ 0 w 11609295"/>
              <a:gd name="connsiteY0" fmla="*/ 13448 h 6185648"/>
              <a:gd name="connsiteX1" fmla="*/ 11057944 w 11609295"/>
              <a:gd name="connsiteY1" fmla="*/ 0 h 6185648"/>
              <a:gd name="connsiteX2" fmla="*/ 11609295 w 11609295"/>
              <a:gd name="connsiteY2" fmla="*/ 712716 h 6185648"/>
              <a:gd name="connsiteX3" fmla="*/ 11582400 w 11609295"/>
              <a:gd name="connsiteY3" fmla="*/ 6185648 h 6185648"/>
              <a:gd name="connsiteX4" fmla="*/ 0 w 11609295"/>
              <a:gd name="connsiteY4" fmla="*/ 6185648 h 6185648"/>
              <a:gd name="connsiteX5" fmla="*/ 0 w 11609295"/>
              <a:gd name="connsiteY5" fmla="*/ 13448 h 6185648"/>
              <a:gd name="connsiteX0" fmla="*/ 0 w 11602571"/>
              <a:gd name="connsiteY0" fmla="*/ 13448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13448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13909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9273 w 11602571"/>
              <a:gd name="connsiteY4" fmla="*/ 6181117 h 6185648"/>
              <a:gd name="connsiteX5" fmla="*/ 0 w 11602571"/>
              <a:gd name="connsiteY5" fmla="*/ 4385 h 6185648"/>
              <a:gd name="connsiteX0" fmla="*/ 0 w 11602571"/>
              <a:gd name="connsiteY0" fmla="*/ 4385 h 6190180"/>
              <a:gd name="connsiteX1" fmla="*/ 11057944 w 11602571"/>
              <a:gd name="connsiteY1" fmla="*/ 0 h 6190180"/>
              <a:gd name="connsiteX2" fmla="*/ 11602571 w 11602571"/>
              <a:gd name="connsiteY2" fmla="*/ 578245 h 6190180"/>
              <a:gd name="connsiteX3" fmla="*/ 11582400 w 11602571"/>
              <a:gd name="connsiteY3" fmla="*/ 6185648 h 6190180"/>
              <a:gd name="connsiteX4" fmla="*/ 4637 w 11602571"/>
              <a:gd name="connsiteY4" fmla="*/ 6190180 h 6190180"/>
              <a:gd name="connsiteX5" fmla="*/ 0 w 11602571"/>
              <a:gd name="connsiteY5" fmla="*/ 4385 h 6190180"/>
              <a:gd name="connsiteX0" fmla="*/ 0 w 11607230"/>
              <a:gd name="connsiteY0" fmla="*/ 4385 h 6190180"/>
              <a:gd name="connsiteX1" fmla="*/ 11057944 w 11607230"/>
              <a:gd name="connsiteY1" fmla="*/ 0 h 6190180"/>
              <a:gd name="connsiteX2" fmla="*/ 11602571 w 11607230"/>
              <a:gd name="connsiteY2" fmla="*/ 578245 h 6190180"/>
              <a:gd name="connsiteX3" fmla="*/ 11605582 w 11607230"/>
              <a:gd name="connsiteY3" fmla="*/ 6185649 h 6190180"/>
              <a:gd name="connsiteX4" fmla="*/ 4637 w 11607230"/>
              <a:gd name="connsiteY4" fmla="*/ 6190180 h 6190180"/>
              <a:gd name="connsiteX5" fmla="*/ 0 w 11607230"/>
              <a:gd name="connsiteY5" fmla="*/ 4385 h 6190180"/>
              <a:gd name="connsiteX0" fmla="*/ 0 w 11607731"/>
              <a:gd name="connsiteY0" fmla="*/ 4385 h 6190180"/>
              <a:gd name="connsiteX1" fmla="*/ 11057944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 name="connsiteX0" fmla="*/ 0 w 11607731"/>
              <a:gd name="connsiteY0" fmla="*/ 4385 h 6190180"/>
              <a:gd name="connsiteX1" fmla="*/ 11141399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7731" h="6190180">
                <a:moveTo>
                  <a:pt x="0" y="4385"/>
                </a:moveTo>
                <a:lnTo>
                  <a:pt x="11141399" y="0"/>
                </a:lnTo>
                <a:lnTo>
                  <a:pt x="11607207" y="433234"/>
                </a:lnTo>
                <a:cubicBezTo>
                  <a:pt x="11600483" y="2302368"/>
                  <a:pt x="11612306" y="4316515"/>
                  <a:pt x="11605582" y="6185649"/>
                </a:cubicBezTo>
                <a:lnTo>
                  <a:pt x="4637" y="6190180"/>
                </a:lnTo>
                <a:cubicBezTo>
                  <a:pt x="1" y="4129759"/>
                  <a:pt x="4636" y="2064806"/>
                  <a:pt x="0" y="4385"/>
                </a:cubicBezTo>
                <a:close/>
              </a:path>
            </a:pathLst>
          </a:custGeom>
          <a:noFill/>
          <a:ln w="381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eaLnBrk="1" fontAlgn="auto" hangingPunct="1">
              <a:lnSpc>
                <a:spcPct val="90000"/>
              </a:lnSpc>
              <a:spcBef>
                <a:spcPts val="0"/>
              </a:spcBef>
              <a:spcAft>
                <a:spcPts val="0"/>
              </a:spcAft>
              <a:defRPr/>
            </a:pPr>
            <a:endParaRPr lang="en-US" sz="1351" dirty="0"/>
          </a:p>
        </p:txBody>
      </p:sp>
      <p:sp>
        <p:nvSpPr>
          <p:cNvPr id="6" name="TextBox 5"/>
          <p:cNvSpPr txBox="1"/>
          <p:nvPr/>
        </p:nvSpPr>
        <p:spPr>
          <a:xfrm>
            <a:off x="11142663" y="7734300"/>
            <a:ext cx="914400" cy="914400"/>
          </a:xfrm>
          <a:prstGeom prst="rect">
            <a:avLst/>
          </a:prstGeom>
          <a:noFill/>
        </p:spPr>
        <p:txBody>
          <a:bodyPr wrap="none" lIns="0" tIns="0" rIns="0" bIns="0"/>
          <a:lstStyle/>
          <a:p>
            <a:pPr defTabSz="914377" eaLnBrk="1" fontAlgn="auto" hangingPunct="1">
              <a:lnSpc>
                <a:spcPct val="90000"/>
              </a:lnSpc>
              <a:spcBef>
                <a:spcPts val="0"/>
              </a:spcBef>
              <a:spcAft>
                <a:spcPts val="0"/>
              </a:spcAft>
              <a:defRPr/>
            </a:pPr>
            <a:endParaRPr lang="en-US" sz="1351">
              <a:latin typeface="+mn-lt"/>
            </a:endParaRPr>
          </a:p>
        </p:txBody>
      </p:sp>
      <p:pic>
        <p:nvPicPr>
          <p:cNvPr id="8" name="Picture 10"/>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417513" y="334963"/>
            <a:ext cx="1911350"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p:cNvSpPr>
            <a:spLocks noGrp="1"/>
          </p:cNvSpPr>
          <p:nvPr>
            <p:ph type="body" sz="quarter" idx="14"/>
          </p:nvPr>
        </p:nvSpPr>
        <p:spPr>
          <a:xfrm>
            <a:off x="609600" y="5049826"/>
            <a:ext cx="4876800" cy="284174"/>
          </a:xfrm>
        </p:spPr>
        <p:txBody>
          <a:bodyPr rtlCol="0">
            <a:noAutofit/>
          </a:bodyPr>
          <a:lstStyle>
            <a:lvl1pPr marL="0" indent="0">
              <a:lnSpc>
                <a:spcPct val="100000"/>
              </a:lnSpc>
              <a:buNone/>
              <a:defRPr lang="en-US" sz="1600" b="0" baseline="0" dirty="0" smtClean="0">
                <a:solidFill>
                  <a:schemeClr val="tx1"/>
                </a:solidFill>
                <a:latin typeface="+mj-lt"/>
                <a:ea typeface="+mj-ea"/>
                <a:cs typeface="+mj-cs"/>
              </a:defRPr>
            </a:lvl1pPr>
          </a:lstStyle>
          <a:p>
            <a:pPr lvl="0"/>
            <a:r>
              <a:rPr lang="en-US"/>
              <a:t>Click to edit Master text styles</a:t>
            </a:r>
          </a:p>
        </p:txBody>
      </p:sp>
      <p:sp>
        <p:nvSpPr>
          <p:cNvPr id="9" name="Title 1"/>
          <p:cNvSpPr>
            <a:spLocks noGrp="1"/>
          </p:cNvSpPr>
          <p:nvPr>
            <p:ph type="ctrTitle"/>
          </p:nvPr>
        </p:nvSpPr>
        <p:spPr>
          <a:xfrm>
            <a:off x="609600" y="3429000"/>
            <a:ext cx="7391400" cy="990600"/>
          </a:xfrm>
        </p:spPr>
        <p:txBody>
          <a:bodyPr anchor="b"/>
          <a:lstStyle>
            <a:lvl1pPr algn="l">
              <a:lnSpc>
                <a:spcPct val="100000"/>
              </a:lnSpc>
              <a:defRPr sz="4800" b="1" baseline="0">
                <a:solidFill>
                  <a:schemeClr val="tx2"/>
                </a:solidFill>
              </a:defRPr>
            </a:lvl1pPr>
          </a:lstStyle>
          <a:p>
            <a:r>
              <a:rPr lang="en-US"/>
              <a:t>Click to edit Master title style</a:t>
            </a:r>
            <a:endParaRPr lang="en-US" dirty="0"/>
          </a:p>
        </p:txBody>
      </p:sp>
      <p:sp>
        <p:nvSpPr>
          <p:cNvPr id="10" name="Text Placeholder 4"/>
          <p:cNvSpPr>
            <a:spLocks noGrp="1"/>
          </p:cNvSpPr>
          <p:nvPr>
            <p:ph type="body" sz="quarter" idx="15"/>
          </p:nvPr>
        </p:nvSpPr>
        <p:spPr>
          <a:xfrm>
            <a:off x="609600" y="5354626"/>
            <a:ext cx="4876800" cy="893774"/>
          </a:xfrm>
        </p:spPr>
        <p:txBody>
          <a:bodyPr rtlCol="0">
            <a:noAutofit/>
          </a:bodyPr>
          <a:lstStyle>
            <a:lvl1pPr marL="0" indent="0">
              <a:lnSpc>
                <a:spcPct val="100000"/>
              </a:lnSpc>
              <a:buNone/>
              <a:defRPr lang="en-US" sz="1600" b="0" baseline="0" dirty="0" smtClean="0">
                <a:solidFill>
                  <a:schemeClr val="tx1"/>
                </a:solidFill>
                <a:latin typeface="+mj-lt"/>
                <a:ea typeface="+mj-ea"/>
                <a:cs typeface="+mj-cs"/>
              </a:defRPr>
            </a:lvl1pPr>
          </a:lstStyle>
          <a:p>
            <a:pPr lvl="0"/>
            <a:r>
              <a:rPr lang="en-US"/>
              <a:t>Click to edit Master text styles</a:t>
            </a:r>
          </a:p>
        </p:txBody>
      </p:sp>
      <p:sp>
        <p:nvSpPr>
          <p:cNvPr id="11" name="Snip Single Corner Rectangle 19"/>
          <p:cNvSpPr/>
          <p:nvPr userDrawn="1"/>
        </p:nvSpPr>
        <p:spPr bwMode="ltGray">
          <a:xfrm rot="10800000" flipH="1">
            <a:off x="223381" y="231216"/>
            <a:ext cx="11740019" cy="6405490"/>
          </a:xfrm>
          <a:custGeom>
            <a:avLst/>
            <a:gdLst>
              <a:gd name="connsiteX0" fmla="*/ 0 w 11582400"/>
              <a:gd name="connsiteY0" fmla="*/ 0 h 6172200"/>
              <a:gd name="connsiteX1" fmla="*/ 10553679 w 11582400"/>
              <a:gd name="connsiteY1" fmla="*/ 0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582400"/>
              <a:gd name="connsiteY0" fmla="*/ 0 h 6172200"/>
              <a:gd name="connsiteX1" fmla="*/ 10869685 w 11582400"/>
              <a:gd name="connsiteY1" fmla="*/ 6723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609295"/>
              <a:gd name="connsiteY0" fmla="*/ 0 h 6172200"/>
              <a:gd name="connsiteX1" fmla="*/ 10869685 w 11609295"/>
              <a:gd name="connsiteY1" fmla="*/ 6723 h 6172200"/>
              <a:gd name="connsiteX2" fmla="*/ 11609295 w 11609295"/>
              <a:gd name="connsiteY2" fmla="*/ 699268 h 6172200"/>
              <a:gd name="connsiteX3" fmla="*/ 11582400 w 11609295"/>
              <a:gd name="connsiteY3" fmla="*/ 6172200 h 6172200"/>
              <a:gd name="connsiteX4" fmla="*/ 0 w 11609295"/>
              <a:gd name="connsiteY4" fmla="*/ 6172200 h 6172200"/>
              <a:gd name="connsiteX5" fmla="*/ 0 w 11609295"/>
              <a:gd name="connsiteY5" fmla="*/ 0 h 6172200"/>
              <a:gd name="connsiteX0" fmla="*/ 0 w 11609295"/>
              <a:gd name="connsiteY0" fmla="*/ 13448 h 6185648"/>
              <a:gd name="connsiteX1" fmla="*/ 11057944 w 11609295"/>
              <a:gd name="connsiteY1" fmla="*/ 0 h 6185648"/>
              <a:gd name="connsiteX2" fmla="*/ 11609295 w 11609295"/>
              <a:gd name="connsiteY2" fmla="*/ 712716 h 6185648"/>
              <a:gd name="connsiteX3" fmla="*/ 11582400 w 11609295"/>
              <a:gd name="connsiteY3" fmla="*/ 6185648 h 6185648"/>
              <a:gd name="connsiteX4" fmla="*/ 0 w 11609295"/>
              <a:gd name="connsiteY4" fmla="*/ 6185648 h 6185648"/>
              <a:gd name="connsiteX5" fmla="*/ 0 w 11609295"/>
              <a:gd name="connsiteY5" fmla="*/ 13448 h 6185648"/>
              <a:gd name="connsiteX0" fmla="*/ 0 w 11602571"/>
              <a:gd name="connsiteY0" fmla="*/ 13448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13448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13909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9273 w 11602571"/>
              <a:gd name="connsiteY4" fmla="*/ 6181117 h 6185648"/>
              <a:gd name="connsiteX5" fmla="*/ 0 w 11602571"/>
              <a:gd name="connsiteY5" fmla="*/ 4385 h 6185648"/>
              <a:gd name="connsiteX0" fmla="*/ 0 w 11602571"/>
              <a:gd name="connsiteY0" fmla="*/ 4385 h 6190180"/>
              <a:gd name="connsiteX1" fmla="*/ 11057944 w 11602571"/>
              <a:gd name="connsiteY1" fmla="*/ 0 h 6190180"/>
              <a:gd name="connsiteX2" fmla="*/ 11602571 w 11602571"/>
              <a:gd name="connsiteY2" fmla="*/ 578245 h 6190180"/>
              <a:gd name="connsiteX3" fmla="*/ 11582400 w 11602571"/>
              <a:gd name="connsiteY3" fmla="*/ 6185648 h 6190180"/>
              <a:gd name="connsiteX4" fmla="*/ 4637 w 11602571"/>
              <a:gd name="connsiteY4" fmla="*/ 6190180 h 6190180"/>
              <a:gd name="connsiteX5" fmla="*/ 0 w 11602571"/>
              <a:gd name="connsiteY5" fmla="*/ 4385 h 6190180"/>
              <a:gd name="connsiteX0" fmla="*/ 0 w 11607230"/>
              <a:gd name="connsiteY0" fmla="*/ 4385 h 6190180"/>
              <a:gd name="connsiteX1" fmla="*/ 11057944 w 11607230"/>
              <a:gd name="connsiteY1" fmla="*/ 0 h 6190180"/>
              <a:gd name="connsiteX2" fmla="*/ 11602571 w 11607230"/>
              <a:gd name="connsiteY2" fmla="*/ 578245 h 6190180"/>
              <a:gd name="connsiteX3" fmla="*/ 11605582 w 11607230"/>
              <a:gd name="connsiteY3" fmla="*/ 6185649 h 6190180"/>
              <a:gd name="connsiteX4" fmla="*/ 4637 w 11607230"/>
              <a:gd name="connsiteY4" fmla="*/ 6190180 h 6190180"/>
              <a:gd name="connsiteX5" fmla="*/ 0 w 11607230"/>
              <a:gd name="connsiteY5" fmla="*/ 4385 h 6190180"/>
              <a:gd name="connsiteX0" fmla="*/ 0 w 11607731"/>
              <a:gd name="connsiteY0" fmla="*/ 4385 h 6190180"/>
              <a:gd name="connsiteX1" fmla="*/ 11057944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 name="connsiteX0" fmla="*/ 0 w 11607731"/>
              <a:gd name="connsiteY0" fmla="*/ 4385 h 6190180"/>
              <a:gd name="connsiteX1" fmla="*/ 11141399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7731" h="6190180">
                <a:moveTo>
                  <a:pt x="0" y="4385"/>
                </a:moveTo>
                <a:lnTo>
                  <a:pt x="11141399" y="0"/>
                </a:lnTo>
                <a:lnTo>
                  <a:pt x="11607207" y="433234"/>
                </a:lnTo>
                <a:cubicBezTo>
                  <a:pt x="11600483" y="2302368"/>
                  <a:pt x="11612306" y="4316515"/>
                  <a:pt x="11605582" y="6185649"/>
                </a:cubicBezTo>
                <a:lnTo>
                  <a:pt x="4637" y="6190180"/>
                </a:lnTo>
                <a:cubicBezTo>
                  <a:pt x="1" y="4129759"/>
                  <a:pt x="4636" y="2064806"/>
                  <a:pt x="0" y="4385"/>
                </a:cubicBezTo>
                <a:close/>
              </a:path>
            </a:pathLst>
          </a:custGeom>
          <a:noFill/>
          <a:ln w="381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351" dirty="0"/>
          </a:p>
        </p:txBody>
      </p:sp>
      <p:sp>
        <p:nvSpPr>
          <p:cNvPr id="12" name="TextBox 11"/>
          <p:cNvSpPr txBox="1"/>
          <p:nvPr userDrawn="1"/>
        </p:nvSpPr>
        <p:spPr>
          <a:xfrm>
            <a:off x="11143281" y="7733655"/>
            <a:ext cx="914400" cy="914400"/>
          </a:xfrm>
          <a:prstGeom prst="rect">
            <a:avLst/>
          </a:prstGeom>
          <a:noFill/>
        </p:spPr>
        <p:txBody>
          <a:bodyPr wrap="none" lIns="0" tIns="0" rIns="0" bIns="0" rtlCol="0">
            <a:noAutofit/>
          </a:bodyPr>
          <a:lstStyle/>
          <a:p>
            <a:pPr>
              <a:lnSpc>
                <a:spcPct val="90000"/>
              </a:lnSpc>
            </a:pPr>
            <a:endParaRPr lang="en-US" sz="1351"/>
          </a:p>
        </p:txBody>
      </p:sp>
      <p:pic>
        <p:nvPicPr>
          <p:cNvPr id="13" name="Picture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17871" y="335280"/>
            <a:ext cx="1911390" cy="731520"/>
          </a:xfrm>
          <a:prstGeom prst="rect">
            <a:avLst/>
          </a:prstGeom>
        </p:spPr>
      </p:pic>
    </p:spTree>
    <p:extLst>
      <p:ext uri="{BB962C8B-B14F-4D97-AF65-F5344CB8AC3E}">
        <p14:creationId xmlns:p14="http://schemas.microsoft.com/office/powerpoint/2010/main" val="3733361119"/>
      </p:ext>
    </p:extLst>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TITLE &amp; CONTENT">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lvl1pPr>
              <a:defRPr>
                <a:solidFill>
                  <a:schemeClr val="tx1"/>
                </a:solidFill>
              </a:defRPr>
            </a:lvl1pPr>
          </a:lstStyle>
          <a:p>
            <a:r>
              <a:rPr lang="en-US" dirty="0"/>
              <a:t>Click to edit Master title style</a:t>
            </a:r>
            <a:endParaRPr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2" name="Date Placeholder 1"/>
          <p:cNvSpPr>
            <a:spLocks noGrp="1"/>
          </p:cNvSpPr>
          <p:nvPr>
            <p:ph type="dt" sz="half" idx="10"/>
          </p:nvPr>
        </p:nvSpPr>
        <p:spPr/>
        <p:txBody>
          <a:bodyPr/>
          <a:lstStyle/>
          <a:p>
            <a:endParaRPr lang="en-US" dirty="0">
              <a:solidFill>
                <a:srgbClr val="39414D"/>
              </a:solidFill>
            </a:endParaRPr>
          </a:p>
        </p:txBody>
      </p:sp>
      <p:sp>
        <p:nvSpPr>
          <p:cNvPr id="9" name="Slide Number Placeholder 8"/>
          <p:cNvSpPr>
            <a:spLocks noGrp="1"/>
          </p:cNvSpPr>
          <p:nvPr>
            <p:ph type="sldNum" sz="quarter" idx="12"/>
          </p:nvPr>
        </p:nvSpPr>
        <p:spPr/>
        <p:txBody>
          <a:bodyPr/>
          <a:lstStyle/>
          <a:p>
            <a:fld id="{B016F8AB-BCEA-4347-8BA6-BE776009BC89}" type="slidenum">
              <a:rPr lang="en-US" smtClean="0">
                <a:solidFill>
                  <a:srgbClr val="727A7D"/>
                </a:solidFill>
              </a:rPr>
              <a:pPr/>
              <a:t>‹#›</a:t>
            </a:fld>
            <a:endParaRPr lang="en-US" dirty="0">
              <a:solidFill>
                <a:srgbClr val="727A7D"/>
              </a:solidFill>
            </a:endParaRPr>
          </a:p>
        </p:txBody>
      </p:sp>
    </p:spTree>
    <p:extLst>
      <p:ext uri="{BB962C8B-B14F-4D97-AF65-F5344CB8AC3E}">
        <p14:creationId xmlns:p14="http://schemas.microsoft.com/office/powerpoint/2010/main" val="958875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sp>
        <p:nvSpPr>
          <p:cNvPr id="8" name="Snip Single Corner Rectangle 6"/>
          <p:cNvSpPr>
            <a:spLocks/>
          </p:cNvSpPr>
          <p:nvPr/>
        </p:nvSpPr>
        <p:spPr bwMode="ltGray">
          <a:xfrm flipV="1">
            <a:off x="609600" y="1230313"/>
            <a:ext cx="3756025" cy="4787900"/>
          </a:xfrm>
          <a:prstGeom prst="snip1Rect">
            <a:avLst>
              <a:gd name="adj" fmla="val 8650"/>
            </a:avLst>
          </a:prstGeom>
          <a:solidFill>
            <a:schemeClr val="bg1"/>
          </a:solidFill>
          <a:ln w="6350" cap="flat" cmpd="sng">
            <a:solidFill>
              <a:schemeClr val="tx2"/>
            </a:solidFill>
            <a:prstDash val="solid"/>
            <a:miter lim="800000"/>
            <a:headEnd/>
            <a:tailEnd/>
          </a:ln>
          <a:effectLst/>
        </p:spPr>
        <p:txBody>
          <a:bodyPr anchor="ctr"/>
          <a:lstStyle/>
          <a:p>
            <a:pPr defTabSz="914377" eaLnBrk="1" fontAlgn="auto" hangingPunct="1">
              <a:spcBef>
                <a:spcPts val="0"/>
              </a:spcBef>
              <a:spcAft>
                <a:spcPts val="0"/>
              </a:spcAft>
              <a:defRPr/>
            </a:pPr>
            <a:endParaRPr lang="en-US" dirty="0">
              <a:latin typeface="+mn-lt"/>
            </a:endParaRPr>
          </a:p>
        </p:txBody>
      </p:sp>
      <p:sp>
        <p:nvSpPr>
          <p:cNvPr id="2" name="Title 1"/>
          <p:cNvSpPr>
            <a:spLocks noGrp="1"/>
          </p:cNvSpPr>
          <p:nvPr>
            <p:ph type="title"/>
          </p:nvPr>
        </p:nvSpPr>
        <p:spPr/>
        <p:txBody>
          <a:bodyPr/>
          <a:lstStyle/>
          <a:p>
            <a:r>
              <a:rPr lang="en-US" dirty="0"/>
              <a:t>Click to edit Master title style</a:t>
            </a:r>
            <a:endParaRPr lang="en-GB" dirty="0"/>
          </a:p>
        </p:txBody>
      </p:sp>
      <p:sp>
        <p:nvSpPr>
          <p:cNvPr id="7" name="Text Placeholder 6"/>
          <p:cNvSpPr>
            <a:spLocks noGrp="1"/>
          </p:cNvSpPr>
          <p:nvPr>
            <p:ph type="body" sz="quarter" idx="13"/>
          </p:nvPr>
        </p:nvSpPr>
        <p:spPr>
          <a:xfrm>
            <a:off x="1847850" y="1476375"/>
            <a:ext cx="2232025" cy="1057275"/>
          </a:xfrm>
        </p:spPr>
        <p:txBody>
          <a:bodyPr/>
          <a:lstStyle/>
          <a:p>
            <a:pPr lvl="0"/>
            <a:r>
              <a:rPr lang="en-US" dirty="0"/>
              <a:t>Click to edit Master text styles</a:t>
            </a:r>
          </a:p>
          <a:p>
            <a:pPr lvl="2"/>
            <a:r>
              <a:rPr lang="en-US" dirty="0"/>
              <a:t>Third level</a:t>
            </a:r>
          </a:p>
        </p:txBody>
      </p:sp>
      <p:sp>
        <p:nvSpPr>
          <p:cNvPr id="9" name="Text Placeholder 8"/>
          <p:cNvSpPr>
            <a:spLocks noGrp="1"/>
          </p:cNvSpPr>
          <p:nvPr>
            <p:ph type="body" sz="quarter" idx="14"/>
          </p:nvPr>
        </p:nvSpPr>
        <p:spPr>
          <a:xfrm>
            <a:off x="893763" y="2772938"/>
            <a:ext cx="3186112" cy="29595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Picture Placeholder 10"/>
          <p:cNvSpPr>
            <a:spLocks noGrp="1"/>
          </p:cNvSpPr>
          <p:nvPr>
            <p:ph type="pic" sz="quarter" idx="15"/>
          </p:nvPr>
        </p:nvSpPr>
        <p:spPr>
          <a:xfrm>
            <a:off x="893763" y="1476375"/>
            <a:ext cx="738187" cy="1057275"/>
          </a:xfrm>
        </p:spPr>
        <p:txBody>
          <a:bodyPr rtlCol="0">
            <a:noAutofit/>
          </a:bodyPr>
          <a:lstStyle/>
          <a:p>
            <a:pPr lvl="0"/>
            <a:endParaRPr lang="en-GB" noProof="0"/>
          </a:p>
        </p:txBody>
      </p:sp>
      <p:sp>
        <p:nvSpPr>
          <p:cNvPr id="27" name="Text Placeholder 26"/>
          <p:cNvSpPr>
            <a:spLocks noGrp="1"/>
          </p:cNvSpPr>
          <p:nvPr>
            <p:ph type="body" sz="quarter" idx="16"/>
          </p:nvPr>
        </p:nvSpPr>
        <p:spPr>
          <a:xfrm>
            <a:off x="5157788" y="1323975"/>
            <a:ext cx="2843212" cy="4693622"/>
          </a:xfrm>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9" name="Text Placeholder 26"/>
          <p:cNvSpPr>
            <a:spLocks noGrp="1"/>
          </p:cNvSpPr>
          <p:nvPr>
            <p:ph type="body" sz="quarter" idx="17"/>
          </p:nvPr>
        </p:nvSpPr>
        <p:spPr>
          <a:xfrm>
            <a:off x="8736173" y="1316518"/>
            <a:ext cx="2843212" cy="4701079"/>
          </a:xfrm>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Date Placeholder 2"/>
          <p:cNvSpPr>
            <a:spLocks noGrp="1"/>
          </p:cNvSpPr>
          <p:nvPr>
            <p:ph type="dt" sz="half" idx="18"/>
          </p:nvPr>
        </p:nvSpPr>
        <p:spPr/>
        <p:txBody>
          <a:bodyPr/>
          <a:lstStyle>
            <a:lvl1pPr>
              <a:defRPr/>
            </a:lvl1pPr>
          </a:lstStyle>
          <a:p>
            <a:endParaRPr lang="is-IS" dirty="0"/>
          </a:p>
        </p:txBody>
      </p:sp>
      <p:sp>
        <p:nvSpPr>
          <p:cNvPr id="13" name="Slide Number Placeholder 4"/>
          <p:cNvSpPr>
            <a:spLocks noGrp="1"/>
          </p:cNvSpPr>
          <p:nvPr>
            <p:ph type="sldNum" sz="quarter" idx="20"/>
          </p:nvPr>
        </p:nvSpPr>
        <p:spPr/>
        <p:txBody>
          <a:bodyPr/>
          <a:lstStyle>
            <a:lvl1pPr>
              <a:defRPr/>
            </a:lvl1pPr>
          </a:lstStyle>
          <a:p>
            <a:fld id="{B016F8AB-BCEA-4347-8BA6-BE776009BC89}" type="slidenum">
              <a:rPr lang="uk-UA" smtClean="0"/>
              <a:pPr/>
              <a:t>‹#›</a:t>
            </a:fld>
            <a:endParaRPr lang="uk-UA" dirty="0"/>
          </a:p>
        </p:txBody>
      </p:sp>
    </p:spTree>
    <p:extLst>
      <p:ext uri="{BB962C8B-B14F-4D97-AF65-F5344CB8AC3E}">
        <p14:creationId xmlns:p14="http://schemas.microsoft.com/office/powerpoint/2010/main" val="3757293126"/>
      </p:ext>
    </p:extLst>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COVER WITH LARGE IMAGE">
    <p:bg>
      <p:bgPr>
        <a:solidFill>
          <a:schemeClr val="bg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Text Placeholder 76"/>
          <p:cNvSpPr>
            <a:spLocks noGrp="1"/>
          </p:cNvSpPr>
          <p:nvPr>
            <p:ph type="body" sz="quarter" idx="12" hasCustomPrompt="1"/>
          </p:nvPr>
        </p:nvSpPr>
        <p:spPr>
          <a:xfrm>
            <a:off x="609600" y="3581400"/>
            <a:ext cx="3753268" cy="231678"/>
          </a:xfrm>
        </p:spPr>
        <p:txBody>
          <a:bodyPr anchor="ctr" anchorCtr="0">
            <a:noAutofit/>
          </a:bodyPr>
          <a:lstStyle>
            <a:lvl1pPr marL="0" indent="0" algn="l">
              <a:lnSpc>
                <a:spcPct val="100000"/>
              </a:lnSpc>
              <a:buNone/>
              <a:defRPr sz="1000" cap="all" baseline="0">
                <a:solidFill>
                  <a:schemeClr val="bg1"/>
                </a:solidFill>
              </a:defRPr>
            </a:lvl1pPr>
          </a:lstStyle>
          <a:p>
            <a:pPr lvl="0"/>
            <a:fld id="{01B9CE96-90C7-9F48-9828-6D1950F49384}" type="datetime3">
              <a:rPr lang="en-US" smtClean="0"/>
              <a:t>17 April 2017</a:t>
            </a:fld>
            <a:endParaRPr lang="en-US" dirty="0"/>
          </a:p>
        </p:txBody>
      </p:sp>
      <p:sp>
        <p:nvSpPr>
          <p:cNvPr id="14" name="Text Placeholder 4"/>
          <p:cNvSpPr>
            <a:spLocks noGrp="1"/>
          </p:cNvSpPr>
          <p:nvPr>
            <p:ph type="body" sz="quarter" idx="14" hasCustomPrompt="1"/>
          </p:nvPr>
        </p:nvSpPr>
        <p:spPr>
          <a:xfrm>
            <a:off x="609118" y="3314513"/>
            <a:ext cx="4876800" cy="202169"/>
          </a:xfrm>
        </p:spPr>
        <p:txBody>
          <a:bodyPr vert="horz" lIns="0" tIns="0" rIns="0" bIns="0" rtlCol="0" anchor="t" anchorCtr="0">
            <a:noAutofit/>
          </a:bodyPr>
          <a:lstStyle>
            <a:lvl1pPr marL="0" indent="0">
              <a:lnSpc>
                <a:spcPct val="100000"/>
              </a:lnSpc>
              <a:buNone/>
              <a:defRPr lang="en-US" sz="1600" b="0" dirty="0" smtClean="0">
                <a:solidFill>
                  <a:schemeClr val="bg1"/>
                </a:solidFill>
                <a:latin typeface="+mj-lt"/>
                <a:ea typeface="+mj-ea"/>
                <a:cs typeface="+mj-cs"/>
              </a:defRPr>
            </a:lvl1pPr>
          </a:lstStyle>
          <a:p>
            <a:pPr lvl="0">
              <a:lnSpc>
                <a:spcPct val="90000"/>
              </a:lnSpc>
              <a:spcBef>
                <a:spcPct val="0"/>
              </a:spcBef>
            </a:pPr>
            <a:r>
              <a:rPr lang="en-US" dirty="0"/>
              <a:t>Name Surname</a:t>
            </a:r>
          </a:p>
        </p:txBody>
      </p:sp>
      <p:sp>
        <p:nvSpPr>
          <p:cNvPr id="5" name="Text Placeholder 4"/>
          <p:cNvSpPr>
            <a:spLocks noGrp="1"/>
          </p:cNvSpPr>
          <p:nvPr>
            <p:ph type="body" sz="quarter" idx="15" hasCustomPrompt="1"/>
          </p:nvPr>
        </p:nvSpPr>
        <p:spPr>
          <a:xfrm>
            <a:off x="609600" y="1905000"/>
            <a:ext cx="7772882" cy="1143000"/>
          </a:xfrm>
        </p:spPr>
        <p:txBody>
          <a:bodyPr>
            <a:noAutofit/>
          </a:bodyPr>
          <a:lstStyle>
            <a:lvl1pPr marL="0" indent="0">
              <a:lnSpc>
                <a:spcPct val="100000"/>
              </a:lnSpc>
              <a:spcBef>
                <a:spcPts val="0"/>
              </a:spcBef>
              <a:buFontTx/>
              <a:buNone/>
              <a:defRPr sz="2000" baseline="0">
                <a:solidFill>
                  <a:schemeClr val="bg1"/>
                </a:solidFill>
              </a:defRPr>
            </a:lvl1pPr>
            <a:lvl2pPr marL="228595" indent="0">
              <a:buFontTx/>
              <a:buNone/>
              <a:defRPr/>
            </a:lvl2pPr>
            <a:lvl3pPr marL="411469" indent="0">
              <a:buFontTx/>
              <a:buNone/>
              <a:defRPr/>
            </a:lvl3pPr>
            <a:lvl4pPr marL="594345" indent="0">
              <a:buFontTx/>
              <a:buNone/>
              <a:defRPr/>
            </a:lvl4pPr>
            <a:lvl5pPr marL="731501" indent="0">
              <a:buFontTx/>
              <a:buNone/>
              <a:defRPr/>
            </a:lvl5pPr>
          </a:lstStyle>
          <a:p>
            <a:pPr lvl="0"/>
            <a:r>
              <a:rPr lang="en-US" dirty="0"/>
              <a:t>Subhead line 1</a:t>
            </a:r>
          </a:p>
          <a:p>
            <a:pPr lvl="0"/>
            <a:r>
              <a:rPr lang="en-US" dirty="0"/>
              <a:t>Subhead line 2</a:t>
            </a:r>
          </a:p>
        </p:txBody>
      </p:sp>
      <p:pic>
        <p:nvPicPr>
          <p:cNvPr id="24" name="Picture 2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9480376" y="260647"/>
            <a:ext cx="2271431" cy="869313"/>
          </a:xfrm>
          <a:prstGeom prst="rect">
            <a:avLst/>
          </a:prstGeom>
        </p:spPr>
      </p:pic>
      <p:sp>
        <p:nvSpPr>
          <p:cNvPr id="32" name="Title 1"/>
          <p:cNvSpPr>
            <a:spLocks noGrp="1"/>
          </p:cNvSpPr>
          <p:nvPr>
            <p:ph type="ctrTitle" hasCustomPrompt="1"/>
          </p:nvPr>
        </p:nvSpPr>
        <p:spPr>
          <a:xfrm>
            <a:off x="609118" y="560509"/>
            <a:ext cx="7772882" cy="1268291"/>
          </a:xfrm>
        </p:spPr>
        <p:txBody>
          <a:bodyPr anchor="b" anchorCtr="0">
            <a:noAutofit/>
          </a:bodyPr>
          <a:lstStyle>
            <a:lvl1pPr algn="l">
              <a:lnSpc>
                <a:spcPct val="100000"/>
              </a:lnSpc>
              <a:defRPr sz="4800" b="1" baseline="0">
                <a:solidFill>
                  <a:schemeClr val="bg1"/>
                </a:solidFill>
              </a:defRPr>
            </a:lvl1pPr>
          </a:lstStyle>
          <a:p>
            <a:r>
              <a:rPr lang="en-US" dirty="0"/>
              <a:t>Title line 1</a:t>
            </a:r>
            <a:br>
              <a:rPr lang="en-US" dirty="0"/>
            </a:br>
            <a:r>
              <a:rPr lang="en-US" dirty="0"/>
              <a:t>Title line 2</a:t>
            </a:r>
          </a:p>
        </p:txBody>
      </p:sp>
    </p:spTree>
    <p:extLst>
      <p:ext uri="{BB962C8B-B14F-4D97-AF65-F5344CB8AC3E}">
        <p14:creationId xmlns:p14="http://schemas.microsoft.com/office/powerpoint/2010/main" val="4057488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44">
          <p15:clr>
            <a:srgbClr val="FBAE40"/>
          </p15:clr>
        </p15:guide>
        <p15:guide id="2" orient="horz" pos="144">
          <p15:clr>
            <a:srgbClr val="FBAE40"/>
          </p15:clr>
        </p15:guide>
        <p15:guide id="3" orient="horz" pos="4176">
          <p15:clr>
            <a:srgbClr val="FBAE40"/>
          </p15:clr>
        </p15:guide>
        <p15:guide id="4" pos="7536">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COVER WITH BLUE BACKGROUN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a:solidFill>
            <a:schemeClr val="tx2"/>
          </a:solidFill>
        </p:spPr>
      </p:pic>
      <p:sp>
        <p:nvSpPr>
          <p:cNvPr id="12" name="Text Placeholder 76"/>
          <p:cNvSpPr>
            <a:spLocks noGrp="1"/>
          </p:cNvSpPr>
          <p:nvPr>
            <p:ph type="body" sz="quarter" idx="12" hasCustomPrompt="1"/>
          </p:nvPr>
        </p:nvSpPr>
        <p:spPr>
          <a:xfrm>
            <a:off x="608787" y="3578322"/>
            <a:ext cx="3753268" cy="231678"/>
          </a:xfrm>
        </p:spPr>
        <p:txBody>
          <a:bodyPr anchor="ctr" anchorCtr="0">
            <a:noAutofit/>
          </a:bodyPr>
          <a:lstStyle>
            <a:lvl1pPr marL="0" indent="0" algn="l">
              <a:lnSpc>
                <a:spcPct val="100000"/>
              </a:lnSpc>
              <a:buNone/>
              <a:defRPr sz="1000" cap="all" baseline="0">
                <a:solidFill>
                  <a:schemeClr val="bg1"/>
                </a:solidFill>
              </a:defRPr>
            </a:lvl1pPr>
          </a:lstStyle>
          <a:p>
            <a:pPr lvl="0"/>
            <a:fld id="{01B9CE96-90C7-9F48-9828-6D1950F49384}" type="datetime3">
              <a:rPr lang="en-US" smtClean="0"/>
              <a:t>3 July 2018</a:t>
            </a:fld>
            <a:endParaRPr lang="en-US" dirty="0"/>
          </a:p>
        </p:txBody>
      </p:sp>
      <p:sp>
        <p:nvSpPr>
          <p:cNvPr id="14" name="Text Placeholder 4"/>
          <p:cNvSpPr>
            <a:spLocks noGrp="1"/>
          </p:cNvSpPr>
          <p:nvPr>
            <p:ph type="body" sz="quarter" idx="14" hasCustomPrompt="1"/>
          </p:nvPr>
        </p:nvSpPr>
        <p:spPr>
          <a:xfrm>
            <a:off x="608305" y="3314513"/>
            <a:ext cx="4876800" cy="202169"/>
          </a:xfrm>
        </p:spPr>
        <p:txBody>
          <a:bodyPr vert="horz" lIns="0" tIns="0" rIns="0" bIns="0" rtlCol="0" anchor="t" anchorCtr="0">
            <a:noAutofit/>
          </a:bodyPr>
          <a:lstStyle>
            <a:lvl1pPr marL="0" indent="0">
              <a:lnSpc>
                <a:spcPct val="100000"/>
              </a:lnSpc>
              <a:buNone/>
              <a:defRPr lang="en-US" sz="1600" b="0" dirty="0" smtClean="0">
                <a:solidFill>
                  <a:schemeClr val="bg1"/>
                </a:solidFill>
                <a:latin typeface="+mj-lt"/>
                <a:ea typeface="+mj-ea"/>
                <a:cs typeface="+mj-cs"/>
              </a:defRPr>
            </a:lvl1pPr>
          </a:lstStyle>
          <a:p>
            <a:pPr lvl="0">
              <a:lnSpc>
                <a:spcPct val="90000"/>
              </a:lnSpc>
              <a:spcBef>
                <a:spcPct val="0"/>
              </a:spcBef>
            </a:pPr>
            <a:r>
              <a:rPr lang="en-US" dirty="0"/>
              <a:t>Name Surname</a:t>
            </a:r>
          </a:p>
        </p:txBody>
      </p:sp>
      <p:sp>
        <p:nvSpPr>
          <p:cNvPr id="5" name="Text Placeholder 4"/>
          <p:cNvSpPr>
            <a:spLocks noGrp="1"/>
          </p:cNvSpPr>
          <p:nvPr>
            <p:ph type="body" sz="quarter" idx="15" hasCustomPrompt="1"/>
          </p:nvPr>
        </p:nvSpPr>
        <p:spPr>
          <a:xfrm>
            <a:off x="608786" y="1905000"/>
            <a:ext cx="7773695" cy="1143000"/>
          </a:xfrm>
        </p:spPr>
        <p:txBody>
          <a:bodyPr>
            <a:noAutofit/>
          </a:bodyPr>
          <a:lstStyle>
            <a:lvl1pPr marL="0" indent="0">
              <a:lnSpc>
                <a:spcPct val="100000"/>
              </a:lnSpc>
              <a:spcBef>
                <a:spcPts val="0"/>
              </a:spcBef>
              <a:buFontTx/>
              <a:buNone/>
              <a:defRPr sz="2000" baseline="0">
                <a:solidFill>
                  <a:schemeClr val="bg1"/>
                </a:solidFill>
              </a:defRPr>
            </a:lvl1pPr>
            <a:lvl2pPr marL="228595" indent="0">
              <a:buFontTx/>
              <a:buNone/>
              <a:defRPr/>
            </a:lvl2pPr>
            <a:lvl3pPr marL="411469" indent="0">
              <a:buFontTx/>
              <a:buNone/>
              <a:defRPr/>
            </a:lvl3pPr>
            <a:lvl4pPr marL="594345" indent="0">
              <a:buFontTx/>
              <a:buNone/>
              <a:defRPr/>
            </a:lvl4pPr>
            <a:lvl5pPr marL="731501" indent="0">
              <a:buFontTx/>
              <a:buNone/>
              <a:defRPr/>
            </a:lvl5pPr>
          </a:lstStyle>
          <a:p>
            <a:pPr lvl="0"/>
            <a:r>
              <a:rPr lang="en-US" dirty="0"/>
              <a:t>Subhead line 1</a:t>
            </a:r>
          </a:p>
          <a:p>
            <a:pPr lvl="0"/>
            <a:r>
              <a:rPr lang="en-US" dirty="0"/>
              <a:t>Subhead line 2</a:t>
            </a:r>
          </a:p>
        </p:txBody>
      </p:sp>
      <p:pic>
        <p:nvPicPr>
          <p:cNvPr id="24" name="Picture 2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01626" y="5791200"/>
            <a:ext cx="1911391" cy="731520"/>
          </a:xfrm>
          <a:prstGeom prst="rect">
            <a:avLst/>
          </a:prstGeom>
        </p:spPr>
      </p:pic>
      <p:sp>
        <p:nvSpPr>
          <p:cNvPr id="32" name="Title 1"/>
          <p:cNvSpPr>
            <a:spLocks noGrp="1"/>
          </p:cNvSpPr>
          <p:nvPr>
            <p:ph type="ctrTitle" hasCustomPrompt="1"/>
          </p:nvPr>
        </p:nvSpPr>
        <p:spPr>
          <a:xfrm>
            <a:off x="608304" y="560509"/>
            <a:ext cx="7773695" cy="1268291"/>
          </a:xfrm>
        </p:spPr>
        <p:txBody>
          <a:bodyPr anchor="b" anchorCtr="0">
            <a:noAutofit/>
          </a:bodyPr>
          <a:lstStyle>
            <a:lvl1pPr algn="l">
              <a:lnSpc>
                <a:spcPct val="100000"/>
              </a:lnSpc>
              <a:defRPr sz="4800" b="1" baseline="0">
                <a:solidFill>
                  <a:schemeClr val="bg1"/>
                </a:solidFill>
              </a:defRPr>
            </a:lvl1pPr>
          </a:lstStyle>
          <a:p>
            <a:r>
              <a:rPr lang="en-US" dirty="0"/>
              <a:t>Title line 1</a:t>
            </a:r>
            <a:br>
              <a:rPr lang="en-US" dirty="0"/>
            </a:br>
            <a:r>
              <a:rPr lang="en-US" dirty="0"/>
              <a:t>Title line 2</a:t>
            </a:r>
          </a:p>
        </p:txBody>
      </p:sp>
    </p:spTree>
    <p:extLst>
      <p:ext uri="{BB962C8B-B14F-4D97-AF65-F5344CB8AC3E}">
        <p14:creationId xmlns:p14="http://schemas.microsoft.com/office/powerpoint/2010/main" val="1058444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44">
          <p15:clr>
            <a:srgbClr val="FBAE40"/>
          </p15:clr>
        </p15:guide>
        <p15:guide id="2" orient="horz" pos="144">
          <p15:clr>
            <a:srgbClr val="FBAE40"/>
          </p15:clr>
        </p15:guide>
        <p15:guide id="3" orient="horz" pos="4176">
          <p15:clr>
            <a:srgbClr val="FBAE40"/>
          </p15:clr>
        </p15:guide>
        <p15:guide id="4" pos="753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2 CO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001000" y="6426104"/>
            <a:ext cx="995579" cy="210312"/>
          </a:xfrm>
          <a:prstGeom prst="rect">
            <a:avLst/>
          </a:prstGeom>
        </p:spPr>
        <p:txBody>
          <a:bodyPr/>
          <a:lstStyle/>
          <a:p>
            <a:endParaRPr/>
          </a:p>
        </p:txBody>
      </p:sp>
      <p:sp>
        <p:nvSpPr>
          <p:cNvPr id="6" name="Slide Number Placeholder 5"/>
          <p:cNvSpPr>
            <a:spLocks noGrp="1"/>
          </p:cNvSpPr>
          <p:nvPr>
            <p:ph type="sldNum" sz="quarter" idx="12"/>
          </p:nvPr>
        </p:nvSpPr>
        <p:spPr>
          <a:xfrm>
            <a:off x="11049002" y="6430869"/>
            <a:ext cx="533399" cy="232147"/>
          </a:xfrm>
          <a:prstGeom prst="rect">
            <a:avLst/>
          </a:prstGeom>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9"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7" name="Text Placeholder 6"/>
          <p:cNvSpPr>
            <a:spLocks noGrp="1"/>
          </p:cNvSpPr>
          <p:nvPr>
            <p:ph type="body" sz="quarter" idx="14"/>
          </p:nvPr>
        </p:nvSpPr>
        <p:spPr>
          <a:xfrm>
            <a:off x="609600" y="1524000"/>
            <a:ext cx="5181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6"/>
          <p:cNvSpPr>
            <a:spLocks noGrp="1"/>
          </p:cNvSpPr>
          <p:nvPr>
            <p:ph type="body" sz="quarter" idx="15"/>
          </p:nvPr>
        </p:nvSpPr>
        <p:spPr>
          <a:xfrm>
            <a:off x="6394471" y="1524000"/>
            <a:ext cx="5181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COVER WITH LOWER IMAGE">
    <p:bg>
      <p:bgPr>
        <a:solidFill>
          <a:schemeClr val="bg2"/>
        </a:solidFill>
        <a:effectLst/>
      </p:bgPr>
    </p:bg>
    <p:spTree>
      <p:nvGrpSpPr>
        <p:cNvPr id="1" name=""/>
        <p:cNvGrpSpPr/>
        <p:nvPr/>
      </p:nvGrpSpPr>
      <p:grpSpPr>
        <a:xfrm>
          <a:off x="0" y="0"/>
          <a:ext cx="0" cy="0"/>
          <a:chOff x="0" y="0"/>
          <a:chExt cx="0" cy="0"/>
        </a:xfrm>
      </p:grpSpPr>
      <p:pic>
        <p:nvPicPr>
          <p:cNvPr id="42" name="Picture 4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864" y="0"/>
            <a:ext cx="12189134" cy="6856387"/>
          </a:xfrm>
          <a:prstGeom prst="rect">
            <a:avLst/>
          </a:prstGeom>
        </p:spPr>
      </p:pic>
      <p:sp>
        <p:nvSpPr>
          <p:cNvPr id="14" name="Text Placeholder 76"/>
          <p:cNvSpPr>
            <a:spLocks noGrp="1"/>
          </p:cNvSpPr>
          <p:nvPr>
            <p:ph type="body" sz="quarter" idx="12" hasCustomPrompt="1"/>
          </p:nvPr>
        </p:nvSpPr>
        <p:spPr>
          <a:xfrm>
            <a:off x="9213937" y="2252082"/>
            <a:ext cx="2590800" cy="186318"/>
          </a:xfrm>
        </p:spPr>
        <p:txBody>
          <a:bodyPr anchor="ctr" anchorCtr="0">
            <a:noAutofit/>
          </a:bodyPr>
          <a:lstStyle>
            <a:lvl1pPr marL="0" indent="0" algn="r">
              <a:lnSpc>
                <a:spcPct val="100000"/>
              </a:lnSpc>
              <a:buNone/>
              <a:defRPr sz="1000" cap="all" baseline="0">
                <a:solidFill>
                  <a:schemeClr val="tx1"/>
                </a:solidFill>
              </a:defRPr>
            </a:lvl1pPr>
          </a:lstStyle>
          <a:p>
            <a:pPr lvl="0"/>
            <a:fld id="{01B9CE96-90C7-9F48-9828-6D1950F49384}" type="datetime3">
              <a:rPr lang="en-US" smtClean="0"/>
              <a:pPr lvl="0"/>
              <a:t>3 July 2018</a:t>
            </a:fld>
            <a:endParaRPr lang="en-US" dirty="0"/>
          </a:p>
        </p:txBody>
      </p:sp>
      <p:sp>
        <p:nvSpPr>
          <p:cNvPr id="16" name="Text Placeholder 4"/>
          <p:cNvSpPr>
            <a:spLocks noGrp="1"/>
          </p:cNvSpPr>
          <p:nvPr>
            <p:ph type="body" sz="quarter" idx="14" hasCustomPrompt="1"/>
          </p:nvPr>
        </p:nvSpPr>
        <p:spPr>
          <a:xfrm>
            <a:off x="8680537" y="1944017"/>
            <a:ext cx="3124200" cy="243495"/>
          </a:xfrm>
        </p:spPr>
        <p:txBody>
          <a:bodyPr vert="horz" lIns="0" tIns="0" rIns="0" bIns="0" rtlCol="0" anchor="t" anchorCtr="0">
            <a:noAutofit/>
          </a:bodyPr>
          <a:lstStyle>
            <a:lvl1pPr marL="0" indent="0" algn="r">
              <a:lnSpc>
                <a:spcPct val="100000"/>
              </a:lnSpc>
              <a:spcBef>
                <a:spcPct val="0"/>
              </a:spcBef>
              <a:buNone/>
              <a:defRPr lang="en-US" sz="1600" b="0" dirty="0" smtClean="0">
                <a:solidFill>
                  <a:schemeClr val="tx1"/>
                </a:solidFill>
                <a:latin typeface="+mj-lt"/>
                <a:ea typeface="+mj-ea"/>
                <a:cs typeface="+mj-cs"/>
              </a:defRPr>
            </a:lvl1pPr>
          </a:lstStyle>
          <a:p>
            <a:pPr lvl="0">
              <a:lnSpc>
                <a:spcPct val="90000"/>
              </a:lnSpc>
              <a:spcBef>
                <a:spcPct val="0"/>
              </a:spcBef>
            </a:pPr>
            <a:r>
              <a:rPr lang="en-US" dirty="0"/>
              <a:t>Name Surname</a:t>
            </a:r>
          </a:p>
        </p:txBody>
      </p:sp>
      <p:pic>
        <p:nvPicPr>
          <p:cNvPr id="30" name="Picture 29"/>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113974" y="148504"/>
            <a:ext cx="1911390" cy="731520"/>
          </a:xfrm>
          <a:prstGeom prst="rect">
            <a:avLst/>
          </a:prstGeom>
        </p:spPr>
      </p:pic>
      <p:sp>
        <p:nvSpPr>
          <p:cNvPr id="9" name="Text Placeholder 4"/>
          <p:cNvSpPr>
            <a:spLocks noGrp="1"/>
          </p:cNvSpPr>
          <p:nvPr>
            <p:ph type="body" sz="quarter" idx="15" hasCustomPrompt="1"/>
          </p:nvPr>
        </p:nvSpPr>
        <p:spPr>
          <a:xfrm>
            <a:off x="457200" y="1905000"/>
            <a:ext cx="7772400" cy="685800"/>
          </a:xfrm>
        </p:spPr>
        <p:txBody>
          <a:bodyPr>
            <a:noAutofit/>
          </a:bodyPr>
          <a:lstStyle>
            <a:lvl1pPr marL="0" indent="0">
              <a:lnSpc>
                <a:spcPct val="100000"/>
              </a:lnSpc>
              <a:spcBef>
                <a:spcPts val="0"/>
              </a:spcBef>
              <a:buFontTx/>
              <a:buNone/>
              <a:defRPr sz="2000" baseline="0">
                <a:solidFill>
                  <a:schemeClr val="accent5"/>
                </a:solidFill>
              </a:defRPr>
            </a:lvl1pPr>
            <a:lvl2pPr marL="228595" indent="0">
              <a:buFontTx/>
              <a:buNone/>
              <a:defRPr/>
            </a:lvl2pPr>
            <a:lvl3pPr marL="411469" indent="0">
              <a:buFontTx/>
              <a:buNone/>
              <a:defRPr/>
            </a:lvl3pPr>
            <a:lvl4pPr marL="594345" indent="0">
              <a:buFontTx/>
              <a:buNone/>
              <a:defRPr/>
            </a:lvl4pPr>
            <a:lvl5pPr marL="731501" indent="0">
              <a:buFontTx/>
              <a:buNone/>
              <a:defRPr/>
            </a:lvl5pPr>
          </a:lstStyle>
          <a:p>
            <a:pPr lvl="0"/>
            <a:r>
              <a:rPr lang="en-US" dirty="0"/>
              <a:t>Subhead line 1</a:t>
            </a:r>
          </a:p>
          <a:p>
            <a:pPr lvl="0"/>
            <a:r>
              <a:rPr lang="en-US" dirty="0"/>
              <a:t>Subhead line 2</a:t>
            </a:r>
          </a:p>
        </p:txBody>
      </p:sp>
      <p:sp>
        <p:nvSpPr>
          <p:cNvPr id="10" name="Title 1"/>
          <p:cNvSpPr>
            <a:spLocks noGrp="1"/>
          </p:cNvSpPr>
          <p:nvPr>
            <p:ph type="ctrTitle" hasCustomPrompt="1"/>
          </p:nvPr>
        </p:nvSpPr>
        <p:spPr>
          <a:xfrm>
            <a:off x="456718" y="560509"/>
            <a:ext cx="7772400" cy="1268291"/>
          </a:xfrm>
        </p:spPr>
        <p:txBody>
          <a:bodyPr anchor="b" anchorCtr="0">
            <a:noAutofit/>
          </a:bodyPr>
          <a:lstStyle>
            <a:lvl1pPr algn="l">
              <a:lnSpc>
                <a:spcPct val="100000"/>
              </a:lnSpc>
              <a:defRPr sz="4800" b="1" baseline="0">
                <a:solidFill>
                  <a:schemeClr val="tx2"/>
                </a:solidFill>
              </a:defRPr>
            </a:lvl1pPr>
          </a:lstStyle>
          <a:p>
            <a:r>
              <a:rPr lang="en-US" dirty="0"/>
              <a:t>Title line 1</a:t>
            </a:r>
            <a:br>
              <a:rPr lang="en-US" dirty="0"/>
            </a:br>
            <a:r>
              <a:rPr lang="en-US" dirty="0"/>
              <a:t>Title line 2</a:t>
            </a:r>
          </a:p>
        </p:txBody>
      </p:sp>
    </p:spTree>
    <p:extLst>
      <p:ext uri="{BB962C8B-B14F-4D97-AF65-F5344CB8AC3E}">
        <p14:creationId xmlns:p14="http://schemas.microsoft.com/office/powerpoint/2010/main" val="343898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704">
          <p15:clr>
            <a:srgbClr val="FBAE40"/>
          </p15:clr>
        </p15:guide>
        <p15:guide id="2" orient="horz" pos="4176">
          <p15:clr>
            <a:srgbClr val="FBAE40"/>
          </p15:clr>
        </p15:guide>
        <p15:guide id="3" orient="horz" pos="416">
          <p15:clr>
            <a:srgbClr val="FBAE40"/>
          </p15:clr>
        </p15:guide>
        <p15:guide id="4" pos="144">
          <p15:clr>
            <a:srgbClr val="FBAE40"/>
          </p15:clr>
        </p15:guide>
        <p15:guide id="5" pos="7440">
          <p15:clr>
            <a:srgbClr val="FBAE40"/>
          </p15:clr>
        </p15:guide>
        <p15:guide id="6" pos="288">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D33DC54-2A66-493A-80B5-8303FBA5D0AD}" type="datetime4">
              <a:rPr lang="en-US" smtClean="0">
                <a:solidFill>
                  <a:srgbClr val="0081E3"/>
                </a:solidFill>
              </a:rPr>
              <a:pPr/>
              <a:t>November 17, 2021</a:t>
            </a:fld>
            <a:endParaRPr dirty="0">
              <a:solidFill>
                <a:srgbClr val="0081E3"/>
              </a:solidFill>
            </a:endParaRPr>
          </a:p>
        </p:txBody>
      </p:sp>
      <p:sp>
        <p:nvSpPr>
          <p:cNvPr id="5" name="Footer Placeholder 4"/>
          <p:cNvSpPr>
            <a:spLocks noGrp="1"/>
          </p:cNvSpPr>
          <p:nvPr>
            <p:ph type="ftr" sz="quarter" idx="11"/>
          </p:nvPr>
        </p:nvSpPr>
        <p:spPr/>
        <p:txBody>
          <a:bodyPr/>
          <a:lstStyle/>
          <a:p>
            <a:r>
              <a:rPr lang="en-US" dirty="0">
                <a:solidFill>
                  <a:srgbClr val="0081E3"/>
                </a:solidFill>
              </a:rPr>
              <a:t>Private | Confidential | Internal Use Only </a:t>
            </a:r>
            <a:endParaRPr dirty="0">
              <a:solidFill>
                <a:srgbClr val="0081E3"/>
              </a:solidFill>
            </a:endParaRPr>
          </a:p>
        </p:txBody>
      </p:sp>
      <p:sp>
        <p:nvSpPr>
          <p:cNvPr id="6" name="Slide Number Placeholder 5"/>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solidFill>
                  <a:srgbClr val="71797D"/>
                </a:solidFill>
              </a:rPr>
              <a:pPr/>
              <a:t>‹#›</a:t>
            </a:fld>
            <a:endParaRPr lang="uk-UA" dirty="0">
              <a:solidFill>
                <a:srgbClr val="71797D"/>
              </a:solidFill>
            </a:endParaRPr>
          </a:p>
        </p:txBody>
      </p:sp>
      <p:sp>
        <p:nvSpPr>
          <p:cNvPr id="9"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7" name="Text Placeholder 6"/>
          <p:cNvSpPr>
            <a:spLocks noGrp="1"/>
          </p:cNvSpPr>
          <p:nvPr>
            <p:ph type="body" sz="quarter" idx="14"/>
          </p:nvPr>
        </p:nvSpPr>
        <p:spPr>
          <a:xfrm>
            <a:off x="609600" y="1524000"/>
            <a:ext cx="10972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24131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2 CO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D33DC54-2A66-493A-80B5-8303FBA5D0AD}" type="datetime4">
              <a:rPr lang="en-US" smtClean="0">
                <a:solidFill>
                  <a:srgbClr val="0081E3"/>
                </a:solidFill>
              </a:rPr>
              <a:pPr/>
              <a:t>November 17, 2021</a:t>
            </a:fld>
            <a:endParaRPr dirty="0">
              <a:solidFill>
                <a:srgbClr val="0081E3"/>
              </a:solidFill>
            </a:endParaRPr>
          </a:p>
        </p:txBody>
      </p:sp>
      <p:sp>
        <p:nvSpPr>
          <p:cNvPr id="5" name="Footer Placeholder 4"/>
          <p:cNvSpPr>
            <a:spLocks noGrp="1"/>
          </p:cNvSpPr>
          <p:nvPr>
            <p:ph type="ftr" sz="quarter" idx="11"/>
          </p:nvPr>
        </p:nvSpPr>
        <p:spPr/>
        <p:txBody>
          <a:bodyPr/>
          <a:lstStyle/>
          <a:p>
            <a:r>
              <a:rPr lang="en-US" dirty="0">
                <a:solidFill>
                  <a:srgbClr val="0081E3"/>
                </a:solidFill>
              </a:rPr>
              <a:t>Private | Confidential | Internal Use Only </a:t>
            </a:r>
            <a:endParaRPr dirty="0">
              <a:solidFill>
                <a:srgbClr val="0081E3"/>
              </a:solidFill>
            </a:endParaRPr>
          </a:p>
        </p:txBody>
      </p:sp>
      <p:sp>
        <p:nvSpPr>
          <p:cNvPr id="6" name="Slide Number Placeholder 5"/>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solidFill>
                  <a:srgbClr val="71797D"/>
                </a:solidFill>
              </a:rPr>
              <a:pPr/>
              <a:t>‹#›</a:t>
            </a:fld>
            <a:endParaRPr lang="uk-UA" dirty="0">
              <a:solidFill>
                <a:srgbClr val="71797D"/>
              </a:solidFill>
            </a:endParaRPr>
          </a:p>
        </p:txBody>
      </p:sp>
      <p:sp>
        <p:nvSpPr>
          <p:cNvPr id="9"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7" name="Text Placeholder 6"/>
          <p:cNvSpPr>
            <a:spLocks noGrp="1"/>
          </p:cNvSpPr>
          <p:nvPr>
            <p:ph type="body" sz="quarter" idx="14"/>
          </p:nvPr>
        </p:nvSpPr>
        <p:spPr>
          <a:xfrm>
            <a:off x="609600" y="1524000"/>
            <a:ext cx="5181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6"/>
          <p:cNvSpPr>
            <a:spLocks noGrp="1"/>
          </p:cNvSpPr>
          <p:nvPr>
            <p:ph type="body" sz="quarter" idx="15"/>
          </p:nvPr>
        </p:nvSpPr>
        <p:spPr>
          <a:xfrm>
            <a:off x="6394471" y="1524000"/>
            <a:ext cx="5181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40593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TITLE AND 2 COL TEXT + HEADIN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D33DC54-2A66-493A-80B5-8303FBA5D0AD}" type="datetime4">
              <a:rPr lang="en-US" smtClean="0">
                <a:solidFill>
                  <a:srgbClr val="0081E3"/>
                </a:solidFill>
              </a:rPr>
              <a:pPr/>
              <a:t>November 17, 2021</a:t>
            </a:fld>
            <a:endParaRPr dirty="0">
              <a:solidFill>
                <a:srgbClr val="0081E3"/>
              </a:solidFill>
            </a:endParaRPr>
          </a:p>
        </p:txBody>
      </p:sp>
      <p:sp>
        <p:nvSpPr>
          <p:cNvPr id="5" name="Footer Placeholder 4"/>
          <p:cNvSpPr>
            <a:spLocks noGrp="1"/>
          </p:cNvSpPr>
          <p:nvPr>
            <p:ph type="ftr" sz="quarter" idx="11"/>
          </p:nvPr>
        </p:nvSpPr>
        <p:spPr/>
        <p:txBody>
          <a:bodyPr/>
          <a:lstStyle/>
          <a:p>
            <a:r>
              <a:rPr lang="en-US" dirty="0">
                <a:solidFill>
                  <a:srgbClr val="0081E3"/>
                </a:solidFill>
              </a:rPr>
              <a:t>Private | Confidential | Internal Use Only </a:t>
            </a:r>
            <a:endParaRPr dirty="0">
              <a:solidFill>
                <a:srgbClr val="0081E3"/>
              </a:solidFill>
            </a:endParaRPr>
          </a:p>
        </p:txBody>
      </p:sp>
      <p:sp>
        <p:nvSpPr>
          <p:cNvPr id="6" name="Slide Number Placeholder 5"/>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solidFill>
                  <a:srgbClr val="71797D"/>
                </a:solidFill>
              </a:rPr>
              <a:pPr/>
              <a:t>‹#›</a:t>
            </a:fld>
            <a:endParaRPr lang="uk-UA" dirty="0">
              <a:solidFill>
                <a:srgbClr val="71797D"/>
              </a:solidFill>
            </a:endParaRPr>
          </a:p>
        </p:txBody>
      </p:sp>
      <p:sp>
        <p:nvSpPr>
          <p:cNvPr id="9"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7" name="Text Placeholder 6"/>
          <p:cNvSpPr>
            <a:spLocks noGrp="1"/>
          </p:cNvSpPr>
          <p:nvPr>
            <p:ph type="body" sz="quarter" idx="14"/>
          </p:nvPr>
        </p:nvSpPr>
        <p:spPr>
          <a:xfrm>
            <a:off x="609600" y="2057400"/>
            <a:ext cx="51816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6"/>
          <p:cNvSpPr>
            <a:spLocks noGrp="1"/>
          </p:cNvSpPr>
          <p:nvPr>
            <p:ph type="body" sz="quarter" idx="15"/>
          </p:nvPr>
        </p:nvSpPr>
        <p:spPr>
          <a:xfrm>
            <a:off x="6394471" y="2057400"/>
            <a:ext cx="51816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p:cNvSpPr>
            <a:spLocks noGrp="1"/>
          </p:cNvSpPr>
          <p:nvPr>
            <p:ph type="body" sz="quarter" idx="17" hasCustomPrompt="1"/>
          </p:nvPr>
        </p:nvSpPr>
        <p:spPr>
          <a:xfrm>
            <a:off x="6383007" y="1524000"/>
            <a:ext cx="5181600" cy="381000"/>
          </a:xfrm>
        </p:spPr>
        <p:txBody>
          <a:bodyPr>
            <a:normAutofit/>
          </a:bodyPr>
          <a:lstStyle>
            <a:lvl1pPr marL="182875" marR="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sz="2000" b="1">
                <a:solidFill>
                  <a:schemeClr val="tx2"/>
                </a:solidFill>
              </a:defRPr>
            </a:lvl1pPr>
          </a:lstStyle>
          <a:p>
            <a:pPr marL="182875" marR="0" lvl="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a:pPr>
            <a:r>
              <a:rPr lang="en-GB" dirty="0"/>
              <a:t>Click to add one-line heading</a:t>
            </a:r>
          </a:p>
        </p:txBody>
      </p:sp>
      <p:sp>
        <p:nvSpPr>
          <p:cNvPr id="13" name="Text Placeholder 2"/>
          <p:cNvSpPr>
            <a:spLocks noGrp="1"/>
          </p:cNvSpPr>
          <p:nvPr>
            <p:ph type="body" sz="quarter" idx="18" hasCustomPrompt="1"/>
          </p:nvPr>
        </p:nvSpPr>
        <p:spPr>
          <a:xfrm>
            <a:off x="609441" y="1524000"/>
            <a:ext cx="5181600" cy="381000"/>
          </a:xfrm>
        </p:spPr>
        <p:txBody>
          <a:bodyPr>
            <a:normAutofit/>
          </a:bodyPr>
          <a:lstStyle>
            <a:lvl1pPr marL="182875" marR="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sz="2000" b="1">
                <a:solidFill>
                  <a:schemeClr val="tx2"/>
                </a:solidFill>
              </a:defRPr>
            </a:lvl1pPr>
          </a:lstStyle>
          <a:p>
            <a:pPr marL="182875" marR="0" lvl="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a:pPr>
            <a:r>
              <a:rPr lang="en-GB" dirty="0"/>
              <a:t>Click to add one-line heading</a:t>
            </a:r>
          </a:p>
        </p:txBody>
      </p:sp>
    </p:spTree>
    <p:extLst>
      <p:ext uri="{BB962C8B-B14F-4D97-AF65-F5344CB8AC3E}">
        <p14:creationId xmlns:p14="http://schemas.microsoft.com/office/powerpoint/2010/main" val="1564774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TITLE AND 3 CO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D33DC54-2A66-493A-80B5-8303FBA5D0AD}" type="datetime4">
              <a:rPr lang="en-US" smtClean="0">
                <a:solidFill>
                  <a:srgbClr val="0081E3"/>
                </a:solidFill>
              </a:rPr>
              <a:pPr/>
              <a:t>November 17, 2021</a:t>
            </a:fld>
            <a:endParaRPr dirty="0">
              <a:solidFill>
                <a:srgbClr val="0081E3"/>
              </a:solidFill>
            </a:endParaRPr>
          </a:p>
        </p:txBody>
      </p:sp>
      <p:sp>
        <p:nvSpPr>
          <p:cNvPr id="5" name="Footer Placeholder 4"/>
          <p:cNvSpPr>
            <a:spLocks noGrp="1"/>
          </p:cNvSpPr>
          <p:nvPr>
            <p:ph type="ftr" sz="quarter" idx="11"/>
          </p:nvPr>
        </p:nvSpPr>
        <p:spPr/>
        <p:txBody>
          <a:bodyPr/>
          <a:lstStyle/>
          <a:p>
            <a:r>
              <a:rPr lang="en-US" dirty="0">
                <a:solidFill>
                  <a:srgbClr val="0081E3"/>
                </a:solidFill>
              </a:rPr>
              <a:t>Private | Confidential | Internal Use Only </a:t>
            </a:r>
            <a:endParaRPr dirty="0">
              <a:solidFill>
                <a:srgbClr val="0081E3"/>
              </a:solidFill>
            </a:endParaRPr>
          </a:p>
        </p:txBody>
      </p:sp>
      <p:sp>
        <p:nvSpPr>
          <p:cNvPr id="6" name="Slide Number Placeholder 5"/>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solidFill>
                  <a:srgbClr val="71797D"/>
                </a:solidFill>
              </a:rPr>
              <a:pPr/>
              <a:t>‹#›</a:t>
            </a:fld>
            <a:endParaRPr lang="uk-UA" dirty="0">
              <a:solidFill>
                <a:srgbClr val="71797D"/>
              </a:solidFill>
            </a:endParaRPr>
          </a:p>
        </p:txBody>
      </p:sp>
      <p:sp>
        <p:nvSpPr>
          <p:cNvPr id="9"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7" name="Text Placeholder 6"/>
          <p:cNvSpPr>
            <a:spLocks noGrp="1"/>
          </p:cNvSpPr>
          <p:nvPr>
            <p:ph type="body" sz="quarter" idx="14"/>
          </p:nvPr>
        </p:nvSpPr>
        <p:spPr>
          <a:xfrm>
            <a:off x="609600" y="1524000"/>
            <a:ext cx="343834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6"/>
          <p:cNvSpPr>
            <a:spLocks noGrp="1"/>
          </p:cNvSpPr>
          <p:nvPr>
            <p:ph type="body" sz="quarter" idx="15"/>
          </p:nvPr>
        </p:nvSpPr>
        <p:spPr>
          <a:xfrm>
            <a:off x="4375320" y="1524000"/>
            <a:ext cx="343834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6"/>
          <p:cNvSpPr>
            <a:spLocks noGrp="1"/>
          </p:cNvSpPr>
          <p:nvPr>
            <p:ph type="body" sz="quarter" idx="16"/>
          </p:nvPr>
        </p:nvSpPr>
        <p:spPr>
          <a:xfrm>
            <a:off x="8141039" y="1524000"/>
            <a:ext cx="343834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68314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mp; PICTUR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D33DC54-2A66-493A-80B5-8303FBA5D0AD}" type="datetime4">
              <a:rPr lang="en-US" smtClean="0">
                <a:solidFill>
                  <a:srgbClr val="0081E3"/>
                </a:solidFill>
              </a:rPr>
              <a:pPr/>
              <a:t>November 17, 2021</a:t>
            </a:fld>
            <a:endParaRPr dirty="0">
              <a:solidFill>
                <a:srgbClr val="0081E3"/>
              </a:solidFill>
            </a:endParaRPr>
          </a:p>
        </p:txBody>
      </p:sp>
      <p:sp>
        <p:nvSpPr>
          <p:cNvPr id="5" name="Footer Placeholder 4"/>
          <p:cNvSpPr>
            <a:spLocks noGrp="1"/>
          </p:cNvSpPr>
          <p:nvPr>
            <p:ph type="ftr" sz="quarter" idx="11"/>
          </p:nvPr>
        </p:nvSpPr>
        <p:spPr/>
        <p:txBody>
          <a:bodyPr/>
          <a:lstStyle/>
          <a:p>
            <a:r>
              <a:rPr lang="en-US" dirty="0">
                <a:solidFill>
                  <a:srgbClr val="0081E3"/>
                </a:solidFill>
              </a:rPr>
              <a:t>Private | Confidential | Internal Use Only </a:t>
            </a:r>
            <a:endParaRPr dirty="0">
              <a:solidFill>
                <a:srgbClr val="0081E3"/>
              </a:solidFill>
            </a:endParaRPr>
          </a:p>
        </p:txBody>
      </p:sp>
      <p:sp>
        <p:nvSpPr>
          <p:cNvPr id="6" name="Slide Number Placeholder 5"/>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solidFill>
                  <a:srgbClr val="71797D"/>
                </a:solidFill>
              </a:rPr>
              <a:pPr/>
              <a:t>‹#›</a:t>
            </a:fld>
            <a:endParaRPr lang="uk-UA" dirty="0">
              <a:solidFill>
                <a:srgbClr val="71797D"/>
              </a:solidFill>
            </a:endParaRPr>
          </a:p>
        </p:txBody>
      </p:sp>
      <p:sp>
        <p:nvSpPr>
          <p:cNvPr id="9"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8" name="Picture Placeholder 2"/>
          <p:cNvSpPr>
            <a:spLocks noGrp="1"/>
          </p:cNvSpPr>
          <p:nvPr>
            <p:ph type="pic" sz="quarter" idx="14"/>
          </p:nvPr>
        </p:nvSpPr>
        <p:spPr>
          <a:xfrm>
            <a:off x="609600" y="1524000"/>
            <a:ext cx="10972800" cy="4572000"/>
          </a:xfrm>
        </p:spPr>
        <p:txBody>
          <a:bodyPr tIns="1828800"/>
          <a:lstStyle>
            <a:lvl1pPr marL="0" indent="0" algn="ctr">
              <a:buNone/>
              <a:defRPr/>
            </a:lvl1pPr>
          </a:lstStyle>
          <a:p>
            <a:r>
              <a:rPr lang="en-US" dirty="0"/>
              <a:t>Click icon to add picture</a:t>
            </a:r>
          </a:p>
        </p:txBody>
      </p:sp>
    </p:spTree>
    <p:extLst>
      <p:ext uri="{BB962C8B-B14F-4D97-AF65-F5344CB8AC3E}">
        <p14:creationId xmlns:p14="http://schemas.microsoft.com/office/powerpoint/2010/main" val="1631578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PICTURE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3" name="Text Placeholder 2"/>
          <p:cNvSpPr>
            <a:spLocks noGrp="1"/>
          </p:cNvSpPr>
          <p:nvPr>
            <p:ph type="body" idx="1" hasCustomPrompt="1"/>
          </p:nvPr>
        </p:nvSpPr>
        <p:spPr>
          <a:xfrm>
            <a:off x="609599" y="1524000"/>
            <a:ext cx="5333999" cy="320040"/>
          </a:xfrm>
        </p:spPr>
        <p:txBody>
          <a:bodyPr anchor="t">
            <a:noAutofit/>
          </a:bodyPr>
          <a:lstStyle>
            <a:lvl1pPr marL="0" indent="0">
              <a:spcBef>
                <a:spcPts val="0"/>
              </a:spcBef>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t>Click to add heading</a:t>
            </a:r>
          </a:p>
        </p:txBody>
      </p:sp>
      <p:sp>
        <p:nvSpPr>
          <p:cNvPr id="5" name="Text Placeholder 4"/>
          <p:cNvSpPr>
            <a:spLocks noGrp="1"/>
          </p:cNvSpPr>
          <p:nvPr>
            <p:ph type="body" sz="quarter" idx="3" hasCustomPrompt="1"/>
          </p:nvPr>
        </p:nvSpPr>
        <p:spPr>
          <a:xfrm>
            <a:off x="6248400" y="1524000"/>
            <a:ext cx="5334000" cy="320040"/>
          </a:xfrm>
        </p:spPr>
        <p:txBody>
          <a:bodyPr anchor="t">
            <a:noAutofit/>
          </a:bodyPr>
          <a:lstStyle>
            <a:lvl1pPr marL="0" indent="0">
              <a:spcBef>
                <a:spcPts val="0"/>
              </a:spcBef>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t>Click to add heading</a:t>
            </a:r>
          </a:p>
        </p:txBody>
      </p:sp>
      <p:sp>
        <p:nvSpPr>
          <p:cNvPr id="7" name="Date Placeholder 6"/>
          <p:cNvSpPr>
            <a:spLocks noGrp="1"/>
          </p:cNvSpPr>
          <p:nvPr>
            <p:ph type="dt" sz="half" idx="10"/>
          </p:nvPr>
        </p:nvSpPr>
        <p:spPr/>
        <p:txBody>
          <a:bodyPr/>
          <a:lstStyle/>
          <a:p>
            <a:fld id="{8F030E74-B79E-47A7-AA1C-BA3D00CC0B4A}" type="datetime4">
              <a:rPr lang="en-US" smtClean="0">
                <a:solidFill>
                  <a:srgbClr val="0081E3"/>
                </a:solidFill>
              </a:rPr>
              <a:pPr/>
              <a:t>November 17, 2021</a:t>
            </a:fld>
            <a:endParaRPr dirty="0">
              <a:solidFill>
                <a:srgbClr val="0081E3"/>
              </a:solidFill>
            </a:endParaRPr>
          </a:p>
        </p:txBody>
      </p:sp>
      <p:sp>
        <p:nvSpPr>
          <p:cNvPr id="8" name="Footer Placeholder 7"/>
          <p:cNvSpPr>
            <a:spLocks noGrp="1"/>
          </p:cNvSpPr>
          <p:nvPr>
            <p:ph type="ftr" sz="quarter" idx="11"/>
          </p:nvPr>
        </p:nvSpPr>
        <p:spPr/>
        <p:txBody>
          <a:bodyPr/>
          <a:lstStyle/>
          <a:p>
            <a:r>
              <a:rPr lang="en-US" dirty="0">
                <a:solidFill>
                  <a:srgbClr val="0081E3"/>
                </a:solidFill>
              </a:rPr>
              <a:t>Private | Confidential | Internal Use Only </a:t>
            </a:r>
            <a:endParaRPr dirty="0">
              <a:solidFill>
                <a:srgbClr val="0081E3"/>
              </a:solidFill>
            </a:endParaRPr>
          </a:p>
        </p:txBody>
      </p:sp>
      <p:sp>
        <p:nvSpPr>
          <p:cNvPr id="9" name="Slide Number Placeholder 8"/>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solidFill>
                  <a:srgbClr val="71797D"/>
                </a:solidFill>
              </a:rPr>
              <a:pPr/>
              <a:t>‹#›</a:t>
            </a:fld>
            <a:endParaRPr lang="uk-UA" dirty="0">
              <a:solidFill>
                <a:srgbClr val="71797D"/>
              </a:solidFill>
            </a:endParaRPr>
          </a:p>
        </p:txBody>
      </p:sp>
      <p:sp>
        <p:nvSpPr>
          <p:cNvPr id="13" name="Picture Placeholder 2"/>
          <p:cNvSpPr>
            <a:spLocks noGrp="1"/>
          </p:cNvSpPr>
          <p:nvPr>
            <p:ph type="pic" sz="quarter" idx="14"/>
          </p:nvPr>
        </p:nvSpPr>
        <p:spPr>
          <a:xfrm>
            <a:off x="609600" y="1906552"/>
            <a:ext cx="5333999" cy="4189448"/>
          </a:xfrm>
        </p:spPr>
        <p:txBody>
          <a:bodyPr tIns="1463040"/>
          <a:lstStyle>
            <a:lvl1pPr marL="0" indent="0" algn="ctr">
              <a:buNone/>
              <a:defRPr/>
            </a:lvl1pPr>
          </a:lstStyle>
          <a:p>
            <a:r>
              <a:rPr lang="en-US" dirty="0"/>
              <a:t>Click icon to add picture</a:t>
            </a:r>
          </a:p>
        </p:txBody>
      </p:sp>
      <p:sp>
        <p:nvSpPr>
          <p:cNvPr id="14" name="Picture Placeholder 2"/>
          <p:cNvSpPr>
            <a:spLocks noGrp="1"/>
          </p:cNvSpPr>
          <p:nvPr>
            <p:ph type="pic" sz="quarter" idx="15"/>
          </p:nvPr>
        </p:nvSpPr>
        <p:spPr>
          <a:xfrm>
            <a:off x="6248400" y="1906552"/>
            <a:ext cx="5330984" cy="4189448"/>
          </a:xfrm>
        </p:spPr>
        <p:txBody>
          <a:bodyPr tIns="1463040"/>
          <a:lstStyle>
            <a:lvl1pPr marL="0" indent="0" algn="ctr">
              <a:buNone/>
              <a:defRPr/>
            </a:lvl1pPr>
          </a:lstStyle>
          <a:p>
            <a:r>
              <a:rPr lang="en-US" dirty="0"/>
              <a:t>Click icon to add picture</a:t>
            </a:r>
          </a:p>
        </p:txBody>
      </p:sp>
    </p:spTree>
    <p:extLst>
      <p:ext uri="{BB962C8B-B14F-4D97-AF65-F5344CB8AC3E}">
        <p14:creationId xmlns:p14="http://schemas.microsoft.com/office/powerpoint/2010/main" val="1535823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HREE COLUMN FLOWE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442" y="521208"/>
            <a:ext cx="10969943" cy="411480"/>
          </a:xfrm>
        </p:spPr>
        <p:txBody>
          <a:bodyPr/>
          <a:lstStyle>
            <a:lvl1pPr>
              <a:defRPr sz="3000" baseline="0"/>
            </a:lvl1pPr>
          </a:lstStyle>
          <a:p>
            <a:r>
              <a:rPr dirty="0"/>
              <a:t>Click to add one-line title</a:t>
            </a:r>
          </a:p>
        </p:txBody>
      </p:sp>
      <p:sp>
        <p:nvSpPr>
          <p:cNvPr id="15" name="Text Placeholder 7"/>
          <p:cNvSpPr>
            <a:spLocks noGrp="1"/>
          </p:cNvSpPr>
          <p:nvPr>
            <p:ph type="body" sz="quarter" idx="13" hasCustomPrompt="1"/>
          </p:nvPr>
        </p:nvSpPr>
        <p:spPr>
          <a:xfrm>
            <a:off x="609441" y="1031776"/>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5" name="Date Placeholder 4"/>
          <p:cNvSpPr>
            <a:spLocks noGrp="1"/>
          </p:cNvSpPr>
          <p:nvPr>
            <p:ph type="dt" sz="half" idx="10"/>
          </p:nvPr>
        </p:nvSpPr>
        <p:spPr/>
        <p:txBody>
          <a:bodyPr/>
          <a:lstStyle/>
          <a:p>
            <a:fld id="{727A18C6-3F10-4266-96C9-5D014F3025B2}" type="datetime4">
              <a:rPr lang="en-US" smtClean="0">
                <a:solidFill>
                  <a:srgbClr val="0081E3"/>
                </a:solidFill>
              </a:rPr>
              <a:pPr/>
              <a:t>November 17, 2021</a:t>
            </a:fld>
            <a:endParaRPr dirty="0">
              <a:solidFill>
                <a:srgbClr val="0081E3"/>
              </a:solidFill>
            </a:endParaRPr>
          </a:p>
        </p:txBody>
      </p:sp>
      <p:sp>
        <p:nvSpPr>
          <p:cNvPr id="6" name="Footer Placeholder 5"/>
          <p:cNvSpPr>
            <a:spLocks noGrp="1"/>
          </p:cNvSpPr>
          <p:nvPr>
            <p:ph type="ftr" sz="quarter" idx="11"/>
          </p:nvPr>
        </p:nvSpPr>
        <p:spPr/>
        <p:txBody>
          <a:bodyPr/>
          <a:lstStyle/>
          <a:p>
            <a:r>
              <a:rPr lang="en-US" dirty="0">
                <a:solidFill>
                  <a:srgbClr val="0081E3"/>
                </a:solidFill>
              </a:rPr>
              <a:t>Private | Confidential | Internal Use Only </a:t>
            </a:r>
            <a:endParaRPr dirty="0">
              <a:solidFill>
                <a:srgbClr val="0081E3"/>
              </a:solidFill>
            </a:endParaRPr>
          </a:p>
        </p:txBody>
      </p:sp>
      <p:sp>
        <p:nvSpPr>
          <p:cNvPr id="7" name="Slide Number Placeholder 6"/>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solidFill>
                  <a:srgbClr val="71797D"/>
                </a:solidFill>
              </a:rPr>
              <a:pPr/>
              <a:t>‹#›</a:t>
            </a:fld>
            <a:endParaRPr lang="uk-UA" dirty="0">
              <a:solidFill>
                <a:srgbClr val="71797D"/>
              </a:solidFill>
            </a:endParaRPr>
          </a:p>
        </p:txBody>
      </p:sp>
      <p:sp>
        <p:nvSpPr>
          <p:cNvPr id="10" name="Text Placeholder 9"/>
          <p:cNvSpPr>
            <a:spLocks noGrp="1"/>
          </p:cNvSpPr>
          <p:nvPr>
            <p:ph type="body" sz="quarter" idx="14" hasCustomPrompt="1"/>
          </p:nvPr>
        </p:nvSpPr>
        <p:spPr>
          <a:xfrm>
            <a:off x="612062" y="1628800"/>
            <a:ext cx="10967322" cy="4414752"/>
          </a:xfrm>
        </p:spPr>
        <p:txBody>
          <a:bodyPr numCol="3" spcCol="540000"/>
          <a:lstStyle>
            <a:lvl1pPr marL="0" indent="0">
              <a:buNone/>
              <a:defRPr sz="1600" b="1">
                <a:solidFill>
                  <a:schemeClr val="tx2"/>
                </a:solidFill>
              </a:defRPr>
            </a:lvl1pPr>
            <a:lvl2pPr marL="0" indent="0" algn="l">
              <a:buNone/>
              <a:tabLst/>
              <a:defRPr sz="1200"/>
            </a:lvl2pPr>
            <a:lvl3pPr marL="0" indent="-180000">
              <a:buClr>
                <a:schemeClr val="tx2"/>
              </a:buClr>
              <a:buFont typeface="Wingdings" charset="2"/>
              <a:buChar char="§"/>
              <a:tabLst/>
              <a:defRPr sz="1200"/>
            </a:lvl3pPr>
            <a:lvl4pPr marL="360000" indent="-180000">
              <a:buClr>
                <a:schemeClr val="bg2"/>
              </a:buClr>
              <a:buFont typeface="Wingdings" charset="2"/>
              <a:buChar char="§"/>
              <a:tabLst/>
              <a:defRPr sz="1200"/>
            </a:lvl4pPr>
            <a:lvl5pPr marL="540000" indent="-180000">
              <a:buFont typeface="Wingdings" charset="2"/>
              <a:buChar char="§"/>
              <a:defRPr sz="1000"/>
            </a:lvl5pPr>
          </a:lstStyle>
          <a:p>
            <a:pPr lvl="0"/>
            <a:r>
              <a:rPr lang="en-US" dirty="0"/>
              <a:t>Subhead</a:t>
            </a:r>
          </a:p>
          <a:p>
            <a:pPr lvl="1"/>
            <a:r>
              <a:rPr lang="en-US" dirty="0"/>
              <a:t>Copy</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608827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LEFT IMAGE WITH DESCRI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dirty="0"/>
          </a:p>
        </p:txBody>
      </p:sp>
      <p:sp>
        <p:nvSpPr>
          <p:cNvPr id="4" name="Text Placeholder 3"/>
          <p:cNvSpPr>
            <a:spLocks noGrp="1"/>
          </p:cNvSpPr>
          <p:nvPr>
            <p:ph type="body" sz="half" idx="2"/>
          </p:nvPr>
        </p:nvSpPr>
        <p:spPr bwMode="ltGray">
          <a:xfrm>
            <a:off x="8153400" y="1524000"/>
            <a:ext cx="3425984" cy="4572000"/>
          </a:xfrm>
          <a:solidFill>
            <a:schemeClr val="bg1"/>
          </a:solidFill>
        </p:spPr>
        <p:txBody>
          <a:bodyPr lIns="0" tIns="0" rIns="0" bIns="0">
            <a:noAutofit/>
          </a:bodyPr>
          <a:lstStyle>
            <a:lvl1pPr marL="342900" indent="-342900">
              <a:spcBef>
                <a:spcPts val="900"/>
              </a:spcBef>
              <a:buFont typeface="Wingdings" charset="2"/>
              <a:buChar char="§"/>
              <a:defRPr sz="1600" baseline="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6CB1722-4B46-4353-B583-721651D61489}" type="datetime4">
              <a:rPr lang="en-US" smtClean="0">
                <a:solidFill>
                  <a:srgbClr val="0081E3"/>
                </a:solidFill>
              </a:rPr>
              <a:pPr/>
              <a:t>November 17, 2021</a:t>
            </a:fld>
            <a:endParaRPr dirty="0">
              <a:solidFill>
                <a:srgbClr val="0081E3"/>
              </a:solidFill>
            </a:endParaRPr>
          </a:p>
        </p:txBody>
      </p:sp>
      <p:sp>
        <p:nvSpPr>
          <p:cNvPr id="6" name="Footer Placeholder 5"/>
          <p:cNvSpPr>
            <a:spLocks noGrp="1"/>
          </p:cNvSpPr>
          <p:nvPr>
            <p:ph type="ftr" sz="quarter" idx="11"/>
          </p:nvPr>
        </p:nvSpPr>
        <p:spPr/>
        <p:txBody>
          <a:bodyPr/>
          <a:lstStyle/>
          <a:p>
            <a:r>
              <a:rPr lang="en-US" dirty="0">
                <a:solidFill>
                  <a:srgbClr val="0081E3"/>
                </a:solidFill>
              </a:rPr>
              <a:t>Private | Confidential | Internal Use Only </a:t>
            </a:r>
            <a:endParaRPr dirty="0">
              <a:solidFill>
                <a:srgbClr val="0081E3"/>
              </a:solidFill>
            </a:endParaRPr>
          </a:p>
        </p:txBody>
      </p:sp>
      <p:sp>
        <p:nvSpPr>
          <p:cNvPr id="7" name="Slide Number Placeholder 6"/>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solidFill>
                  <a:srgbClr val="71797D"/>
                </a:solidFill>
              </a:rPr>
              <a:pPr/>
              <a:t>‹#›</a:t>
            </a:fld>
            <a:endParaRPr lang="uk-UA" dirty="0">
              <a:solidFill>
                <a:srgbClr val="71797D"/>
              </a:solidFill>
            </a:endParaRP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11" name="Picture Placeholder 2"/>
          <p:cNvSpPr>
            <a:spLocks noGrp="1"/>
          </p:cNvSpPr>
          <p:nvPr>
            <p:ph type="pic" sz="quarter" idx="14"/>
          </p:nvPr>
        </p:nvSpPr>
        <p:spPr>
          <a:xfrm>
            <a:off x="609600" y="1524000"/>
            <a:ext cx="7312025" cy="4572000"/>
          </a:xfrm>
        </p:spPr>
        <p:txBody>
          <a:bodyPr tIns="1828800"/>
          <a:lstStyle>
            <a:lvl1pPr marL="0" indent="0" algn="ctr">
              <a:buNone/>
              <a:defRPr/>
            </a:lvl1pPr>
          </a:lstStyle>
          <a:p>
            <a:r>
              <a:rPr lang="en-US" dirty="0"/>
              <a:t>Click icon to add picture</a:t>
            </a:r>
          </a:p>
        </p:txBody>
      </p:sp>
    </p:spTree>
    <p:extLst>
      <p:ext uri="{BB962C8B-B14F-4D97-AF65-F5344CB8AC3E}">
        <p14:creationId xmlns:p14="http://schemas.microsoft.com/office/powerpoint/2010/main" val="3256392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ICTURE RIGHT WITH DESCRI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609441" y="1524000"/>
            <a:ext cx="3429159" cy="4571999"/>
          </a:xfrm>
          <a:noFill/>
        </p:spPr>
        <p:txBody>
          <a:bodyPr lIns="0" tIns="0" rIns="0" bIns="0">
            <a:noAutofit/>
          </a:bodyPr>
          <a:lstStyle>
            <a:lvl1pPr marL="285750" indent="-285750">
              <a:spcBef>
                <a:spcPts val="900"/>
              </a:spcBef>
              <a:buFont typeface="Wingdings" charset="2"/>
              <a:buChar char="§"/>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C259EE5-F25B-4563-AE58-6B042DD986DA}" type="datetime4">
              <a:rPr lang="en-US" smtClean="0">
                <a:solidFill>
                  <a:srgbClr val="0081E3"/>
                </a:solidFill>
              </a:rPr>
              <a:pPr/>
              <a:t>November 17, 2021</a:t>
            </a:fld>
            <a:endParaRPr dirty="0">
              <a:solidFill>
                <a:srgbClr val="0081E3"/>
              </a:solidFill>
            </a:endParaRPr>
          </a:p>
        </p:txBody>
      </p:sp>
      <p:sp>
        <p:nvSpPr>
          <p:cNvPr id="6" name="Footer Placeholder 5"/>
          <p:cNvSpPr>
            <a:spLocks noGrp="1"/>
          </p:cNvSpPr>
          <p:nvPr>
            <p:ph type="ftr" sz="quarter" idx="11"/>
          </p:nvPr>
        </p:nvSpPr>
        <p:spPr/>
        <p:txBody>
          <a:bodyPr/>
          <a:lstStyle/>
          <a:p>
            <a:r>
              <a:rPr lang="en-US" dirty="0">
                <a:solidFill>
                  <a:srgbClr val="0081E3"/>
                </a:solidFill>
              </a:rPr>
              <a:t>Private | Confidential | Internal Use Only </a:t>
            </a:r>
            <a:endParaRPr dirty="0">
              <a:solidFill>
                <a:srgbClr val="0081E3"/>
              </a:solidFill>
            </a:endParaRPr>
          </a:p>
        </p:txBody>
      </p:sp>
      <p:sp>
        <p:nvSpPr>
          <p:cNvPr id="7" name="Slide Number Placeholder 6"/>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solidFill>
                  <a:srgbClr val="71797D"/>
                </a:solidFill>
              </a:rPr>
              <a:pPr/>
              <a:t>‹#›</a:t>
            </a:fld>
            <a:endParaRPr lang="uk-UA" dirty="0">
              <a:solidFill>
                <a:srgbClr val="71797D"/>
              </a:solidFill>
            </a:endParaRPr>
          </a:p>
        </p:txBody>
      </p:sp>
      <p:sp>
        <p:nvSpPr>
          <p:cNvPr id="11" name="Title 7"/>
          <p:cNvSpPr>
            <a:spLocks noGrp="1"/>
          </p:cNvSpPr>
          <p:nvPr>
            <p:ph type="title"/>
          </p:nvPr>
        </p:nvSpPr>
        <p:spPr>
          <a:xfrm>
            <a:off x="609442" y="519237"/>
            <a:ext cx="10969943" cy="471363"/>
          </a:xfrm>
        </p:spPr>
        <p:txBody>
          <a:bodyPr/>
          <a:lstStyle/>
          <a:p>
            <a:r>
              <a:rPr lang="en-US"/>
              <a:t>Click to edit Master title style</a:t>
            </a:r>
            <a:endParaRPr dirty="0"/>
          </a:p>
        </p:txBody>
      </p:sp>
      <p:sp>
        <p:nvSpPr>
          <p:cNvPr id="12"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9" name="Picture Placeholder 2"/>
          <p:cNvSpPr>
            <a:spLocks noGrp="1"/>
          </p:cNvSpPr>
          <p:nvPr>
            <p:ph type="pic" sz="quarter" idx="14"/>
          </p:nvPr>
        </p:nvSpPr>
        <p:spPr>
          <a:xfrm>
            <a:off x="4267200" y="1524000"/>
            <a:ext cx="7312025" cy="4572000"/>
          </a:xfrm>
        </p:spPr>
        <p:txBody>
          <a:bodyPr tIns="1828800"/>
          <a:lstStyle>
            <a:lvl1pPr marL="0" indent="0" algn="ctr">
              <a:buNone/>
              <a:defRPr/>
            </a:lvl1pPr>
          </a:lstStyle>
          <a:p>
            <a:r>
              <a:rPr lang="en-US" dirty="0"/>
              <a:t>Click icon to add picture</a:t>
            </a:r>
          </a:p>
        </p:txBody>
      </p:sp>
    </p:spTree>
    <p:extLst>
      <p:ext uri="{BB962C8B-B14F-4D97-AF65-F5344CB8AC3E}">
        <p14:creationId xmlns:p14="http://schemas.microsoft.com/office/powerpoint/2010/main" val="2167699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2 COL TEXT + HEADIN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001000" y="6426104"/>
            <a:ext cx="995579" cy="210312"/>
          </a:xfrm>
          <a:prstGeom prst="rect">
            <a:avLst/>
          </a:prstGeom>
        </p:spPr>
        <p:txBody>
          <a:bodyPr/>
          <a:lstStyle/>
          <a:p>
            <a:endParaRPr/>
          </a:p>
        </p:txBody>
      </p:sp>
      <p:sp>
        <p:nvSpPr>
          <p:cNvPr id="6" name="Slide Number Placeholder 5"/>
          <p:cNvSpPr>
            <a:spLocks noGrp="1"/>
          </p:cNvSpPr>
          <p:nvPr>
            <p:ph type="sldNum" sz="quarter" idx="12"/>
          </p:nvPr>
        </p:nvSpPr>
        <p:spPr>
          <a:xfrm>
            <a:off x="11049002" y="6430869"/>
            <a:ext cx="533399" cy="232147"/>
          </a:xfrm>
          <a:prstGeom prst="rect">
            <a:avLst/>
          </a:prstGeom>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9"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7" name="Text Placeholder 6"/>
          <p:cNvSpPr>
            <a:spLocks noGrp="1"/>
          </p:cNvSpPr>
          <p:nvPr>
            <p:ph type="body" sz="quarter" idx="14"/>
          </p:nvPr>
        </p:nvSpPr>
        <p:spPr>
          <a:xfrm>
            <a:off x="609600" y="2057400"/>
            <a:ext cx="51816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6"/>
          <p:cNvSpPr>
            <a:spLocks noGrp="1"/>
          </p:cNvSpPr>
          <p:nvPr>
            <p:ph type="body" sz="quarter" idx="15"/>
          </p:nvPr>
        </p:nvSpPr>
        <p:spPr>
          <a:xfrm>
            <a:off x="6394471" y="2057400"/>
            <a:ext cx="51816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p:cNvSpPr>
            <a:spLocks noGrp="1"/>
          </p:cNvSpPr>
          <p:nvPr>
            <p:ph type="body" sz="quarter" idx="17" hasCustomPrompt="1"/>
          </p:nvPr>
        </p:nvSpPr>
        <p:spPr>
          <a:xfrm>
            <a:off x="6383007" y="1524000"/>
            <a:ext cx="5181600" cy="381000"/>
          </a:xfrm>
        </p:spPr>
        <p:txBody>
          <a:bodyPr>
            <a:normAutofit/>
          </a:bodyPr>
          <a:lstStyle>
            <a:lvl1pPr marL="182875" marR="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sz="2000" b="1"/>
            </a:lvl1pPr>
          </a:lstStyle>
          <a:p>
            <a:pPr marL="182875" marR="0" lvl="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a:pPr>
            <a:r>
              <a:rPr lang="en-GB" dirty="0"/>
              <a:t>Click to add one-line heading</a:t>
            </a:r>
          </a:p>
        </p:txBody>
      </p:sp>
      <p:sp>
        <p:nvSpPr>
          <p:cNvPr id="13" name="Text Placeholder 2"/>
          <p:cNvSpPr>
            <a:spLocks noGrp="1"/>
          </p:cNvSpPr>
          <p:nvPr>
            <p:ph type="body" sz="quarter" idx="18" hasCustomPrompt="1"/>
          </p:nvPr>
        </p:nvSpPr>
        <p:spPr>
          <a:xfrm>
            <a:off x="609441" y="1524000"/>
            <a:ext cx="5181600" cy="381000"/>
          </a:xfrm>
        </p:spPr>
        <p:txBody>
          <a:bodyPr>
            <a:normAutofit/>
          </a:bodyPr>
          <a:lstStyle>
            <a:lvl1pPr marL="182875" marR="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sz="2000" b="1"/>
            </a:lvl1pPr>
          </a:lstStyle>
          <a:p>
            <a:pPr marL="182875" marR="0" lvl="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a:pPr>
            <a:r>
              <a:rPr lang="en-GB" dirty="0"/>
              <a:t>Click to add one-line heading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PICTURES WITH DESCRIPTIONS">
    <p:spTree>
      <p:nvGrpSpPr>
        <p:cNvPr id="1" name=""/>
        <p:cNvGrpSpPr/>
        <p:nvPr/>
      </p:nvGrpSpPr>
      <p:grpSpPr>
        <a:xfrm>
          <a:off x="0" y="0"/>
          <a:ext cx="0" cy="0"/>
          <a:chOff x="0" y="0"/>
          <a:chExt cx="0" cy="0"/>
        </a:xfrm>
      </p:grpSpPr>
      <p:sp>
        <p:nvSpPr>
          <p:cNvPr id="10" name="Title 9"/>
          <p:cNvSpPr>
            <a:spLocks noGrp="1"/>
          </p:cNvSpPr>
          <p:nvPr>
            <p:ph type="title"/>
          </p:nvPr>
        </p:nvSpPr>
        <p:spPr>
          <a:xfrm>
            <a:off x="609442" y="519237"/>
            <a:ext cx="10969943" cy="471363"/>
          </a:xfrm>
        </p:spPr>
        <p:txBody>
          <a:bodyPr/>
          <a:lstStyle/>
          <a:p>
            <a:r>
              <a:rPr lang="en-US"/>
              <a:t>Click to edit Master title style</a:t>
            </a:r>
            <a:endParaRPr dirty="0"/>
          </a:p>
        </p:txBody>
      </p:sp>
      <p:sp>
        <p:nvSpPr>
          <p:cNvPr id="3" name="Picture Placeholder 2"/>
          <p:cNvSpPr>
            <a:spLocks noGrp="1"/>
          </p:cNvSpPr>
          <p:nvPr>
            <p:ph type="pic" idx="1"/>
          </p:nvPr>
        </p:nvSpPr>
        <p:spPr bwMode="ltGray">
          <a:xfrm>
            <a:off x="608013" y="1524000"/>
            <a:ext cx="5312664" cy="3352800"/>
          </a:xfrm>
        </p:spPr>
        <p:txBody>
          <a:bodyPr lIns="0" tIns="9144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endParaRPr dirty="0"/>
          </a:p>
        </p:txBody>
      </p:sp>
      <p:sp>
        <p:nvSpPr>
          <p:cNvPr id="4" name="Text Placeholder 3"/>
          <p:cNvSpPr>
            <a:spLocks noGrp="1"/>
          </p:cNvSpPr>
          <p:nvPr>
            <p:ph type="body" sz="half" idx="2"/>
          </p:nvPr>
        </p:nvSpPr>
        <p:spPr bwMode="ltGray">
          <a:xfrm>
            <a:off x="609440" y="4953000"/>
            <a:ext cx="5312664" cy="1143000"/>
          </a:xfrm>
          <a:noFill/>
        </p:spPr>
        <p:txBody>
          <a:bodyPr lIns="0" tIns="0" rIns="0" bIns="0">
            <a:noAutofit/>
          </a:bodyPr>
          <a:lstStyle>
            <a:lvl1pPr marL="0" indent="0">
              <a:spcBef>
                <a:spcPts val="900"/>
              </a:spcBef>
              <a:buNone/>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8" name="Picture Placeholder 2"/>
          <p:cNvSpPr>
            <a:spLocks noGrp="1"/>
          </p:cNvSpPr>
          <p:nvPr>
            <p:ph type="pic" idx="13"/>
          </p:nvPr>
        </p:nvSpPr>
        <p:spPr bwMode="ltGray">
          <a:xfrm>
            <a:off x="6266720" y="1524000"/>
            <a:ext cx="5312664" cy="3352800"/>
          </a:xfrm>
        </p:spPr>
        <p:txBody>
          <a:bodyPr lIns="0" tIns="9144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endParaRPr dirty="0"/>
          </a:p>
        </p:txBody>
      </p:sp>
      <p:sp>
        <p:nvSpPr>
          <p:cNvPr id="9" name="Text Placeholder 3"/>
          <p:cNvSpPr>
            <a:spLocks noGrp="1"/>
          </p:cNvSpPr>
          <p:nvPr>
            <p:ph type="body" sz="half" idx="14"/>
          </p:nvPr>
        </p:nvSpPr>
        <p:spPr bwMode="ltGray">
          <a:xfrm>
            <a:off x="6266720" y="4953000"/>
            <a:ext cx="5312664" cy="1143000"/>
          </a:xfrm>
          <a:noFill/>
        </p:spPr>
        <p:txBody>
          <a:bodyPr lIns="0" tIns="0" rIns="0" bIns="0">
            <a:noAutofit/>
          </a:bodyPr>
          <a:lstStyle>
            <a:lvl1pPr marL="0" indent="0">
              <a:spcBef>
                <a:spcPts val="900"/>
              </a:spcBef>
              <a:buNone/>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4CAB0D1-A256-4DFA-8583-35D5EE4CD0DF}" type="datetime4">
              <a:rPr lang="en-US" smtClean="0">
                <a:solidFill>
                  <a:srgbClr val="0081E3"/>
                </a:solidFill>
              </a:rPr>
              <a:pPr/>
              <a:t>November 17, 2021</a:t>
            </a:fld>
            <a:endParaRPr dirty="0">
              <a:solidFill>
                <a:srgbClr val="0081E3"/>
              </a:solidFill>
            </a:endParaRPr>
          </a:p>
        </p:txBody>
      </p:sp>
      <p:sp>
        <p:nvSpPr>
          <p:cNvPr id="6" name="Footer Placeholder 5"/>
          <p:cNvSpPr>
            <a:spLocks noGrp="1"/>
          </p:cNvSpPr>
          <p:nvPr>
            <p:ph type="ftr" sz="quarter" idx="11"/>
          </p:nvPr>
        </p:nvSpPr>
        <p:spPr/>
        <p:txBody>
          <a:bodyPr/>
          <a:lstStyle/>
          <a:p>
            <a:r>
              <a:rPr lang="en-US" dirty="0">
                <a:solidFill>
                  <a:srgbClr val="0081E3"/>
                </a:solidFill>
              </a:rPr>
              <a:t>Private | Confidential | Internal Use Only </a:t>
            </a:r>
            <a:endParaRPr dirty="0">
              <a:solidFill>
                <a:srgbClr val="0081E3"/>
              </a:solidFill>
            </a:endParaRPr>
          </a:p>
        </p:txBody>
      </p:sp>
      <p:sp>
        <p:nvSpPr>
          <p:cNvPr id="7" name="Slide Number Placeholder 6"/>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solidFill>
                  <a:srgbClr val="71797D"/>
                </a:solidFill>
              </a:rPr>
              <a:pPr/>
              <a:t>‹#›</a:t>
            </a:fld>
            <a:endParaRPr lang="uk-UA" dirty="0">
              <a:solidFill>
                <a:srgbClr val="71797D"/>
              </a:solidFill>
            </a:endParaRPr>
          </a:p>
        </p:txBody>
      </p:sp>
      <p:sp>
        <p:nvSpPr>
          <p:cNvPr id="11" name="Text Placeholder 7"/>
          <p:cNvSpPr>
            <a:spLocks noGrp="1"/>
          </p:cNvSpPr>
          <p:nvPr>
            <p:ph type="body" sz="quarter" idx="15"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Tree>
    <p:extLst>
      <p:ext uri="{BB962C8B-B14F-4D97-AF65-F5344CB8AC3E}">
        <p14:creationId xmlns:p14="http://schemas.microsoft.com/office/powerpoint/2010/main" val="3271546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HREE PICTURES WITH DESCRIPTIONS">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Click to edit Master title style</a:t>
            </a:r>
            <a:endParaRPr dirty="0"/>
          </a:p>
        </p:txBody>
      </p:sp>
      <p:sp>
        <p:nvSpPr>
          <p:cNvPr id="3" name="Picture Placeholder 2"/>
          <p:cNvSpPr>
            <a:spLocks noGrp="1"/>
          </p:cNvSpPr>
          <p:nvPr>
            <p:ph type="pic" idx="1"/>
          </p:nvPr>
        </p:nvSpPr>
        <p:spPr bwMode="ltGray">
          <a:xfrm>
            <a:off x="608013" y="1524000"/>
            <a:ext cx="3429000" cy="2667000"/>
          </a:xfrm>
        </p:spPr>
        <p:txBody>
          <a:bodyPr lIns="0" tIns="4572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endParaRPr dirty="0"/>
          </a:p>
        </p:txBody>
      </p:sp>
      <p:sp>
        <p:nvSpPr>
          <p:cNvPr id="4" name="Text Placeholder 3"/>
          <p:cNvSpPr>
            <a:spLocks noGrp="1"/>
          </p:cNvSpPr>
          <p:nvPr>
            <p:ph type="body" sz="half" idx="2"/>
          </p:nvPr>
        </p:nvSpPr>
        <p:spPr bwMode="ltGray">
          <a:xfrm>
            <a:off x="609440" y="4267200"/>
            <a:ext cx="3429000" cy="1828800"/>
          </a:xfrm>
          <a:noFill/>
        </p:spPr>
        <p:txBody>
          <a:bodyPr lIns="0" tIns="0" rIns="0" bIns="0">
            <a:noAutofit/>
          </a:bodyPr>
          <a:lstStyle>
            <a:lvl1pPr marL="0" indent="0">
              <a:spcBef>
                <a:spcPts val="900"/>
              </a:spcBef>
              <a:buNone/>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8" name="Picture Placeholder 2"/>
          <p:cNvSpPr>
            <a:spLocks noGrp="1"/>
          </p:cNvSpPr>
          <p:nvPr>
            <p:ph type="pic" idx="13"/>
          </p:nvPr>
        </p:nvSpPr>
        <p:spPr bwMode="ltGray">
          <a:xfrm>
            <a:off x="4381500" y="1524000"/>
            <a:ext cx="3429000" cy="2667000"/>
          </a:xfrm>
        </p:spPr>
        <p:txBody>
          <a:bodyPr lIns="0" tIns="4572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endParaRPr dirty="0"/>
          </a:p>
        </p:txBody>
      </p:sp>
      <p:sp>
        <p:nvSpPr>
          <p:cNvPr id="9" name="Text Placeholder 3"/>
          <p:cNvSpPr>
            <a:spLocks noGrp="1"/>
          </p:cNvSpPr>
          <p:nvPr>
            <p:ph type="body" sz="half" idx="14"/>
          </p:nvPr>
        </p:nvSpPr>
        <p:spPr bwMode="ltGray">
          <a:xfrm>
            <a:off x="4381500" y="4267200"/>
            <a:ext cx="3429000" cy="1828800"/>
          </a:xfrm>
          <a:noFill/>
        </p:spPr>
        <p:txBody>
          <a:bodyPr lIns="0" tIns="0" rIns="0" bIns="0">
            <a:noAutofit/>
          </a:bodyPr>
          <a:lstStyle>
            <a:lvl1pPr marL="0" indent="0">
              <a:spcBef>
                <a:spcPts val="900"/>
              </a:spcBef>
              <a:buNone/>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10" name="Picture Placeholder 2"/>
          <p:cNvSpPr>
            <a:spLocks noGrp="1"/>
          </p:cNvSpPr>
          <p:nvPr>
            <p:ph type="pic" idx="15"/>
          </p:nvPr>
        </p:nvSpPr>
        <p:spPr bwMode="ltGray">
          <a:xfrm>
            <a:off x="8150384" y="1524000"/>
            <a:ext cx="3429000" cy="2667000"/>
          </a:xfrm>
        </p:spPr>
        <p:txBody>
          <a:bodyPr lIns="0" tIns="4572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endParaRPr dirty="0"/>
          </a:p>
        </p:txBody>
      </p:sp>
      <p:sp>
        <p:nvSpPr>
          <p:cNvPr id="11" name="Text Placeholder 3"/>
          <p:cNvSpPr>
            <a:spLocks noGrp="1"/>
          </p:cNvSpPr>
          <p:nvPr>
            <p:ph type="body" sz="half" idx="16"/>
          </p:nvPr>
        </p:nvSpPr>
        <p:spPr bwMode="ltGray">
          <a:xfrm>
            <a:off x="8150384" y="4267200"/>
            <a:ext cx="3429000" cy="1828800"/>
          </a:xfrm>
          <a:noFill/>
        </p:spPr>
        <p:txBody>
          <a:bodyPr lIns="0" tIns="0" rIns="0" bIns="0">
            <a:noAutofit/>
          </a:bodyPr>
          <a:lstStyle>
            <a:lvl1pPr marL="0" indent="0">
              <a:spcBef>
                <a:spcPts val="900"/>
              </a:spcBef>
              <a:buNone/>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BCA58-86AD-4F40-BF66-913A1183EE47}" type="datetime4">
              <a:rPr lang="en-US" smtClean="0">
                <a:solidFill>
                  <a:srgbClr val="0081E3"/>
                </a:solidFill>
              </a:rPr>
              <a:pPr/>
              <a:t>November 17, 2021</a:t>
            </a:fld>
            <a:endParaRPr dirty="0">
              <a:solidFill>
                <a:srgbClr val="0081E3"/>
              </a:solidFill>
            </a:endParaRPr>
          </a:p>
        </p:txBody>
      </p:sp>
      <p:sp>
        <p:nvSpPr>
          <p:cNvPr id="6" name="Footer Placeholder 5"/>
          <p:cNvSpPr>
            <a:spLocks noGrp="1"/>
          </p:cNvSpPr>
          <p:nvPr>
            <p:ph type="ftr" sz="quarter" idx="11"/>
          </p:nvPr>
        </p:nvSpPr>
        <p:spPr/>
        <p:txBody>
          <a:bodyPr/>
          <a:lstStyle/>
          <a:p>
            <a:r>
              <a:rPr lang="en-US" dirty="0">
                <a:solidFill>
                  <a:srgbClr val="0081E3"/>
                </a:solidFill>
              </a:rPr>
              <a:t>Private | </a:t>
            </a:r>
            <a:r>
              <a:rPr lang="en-US" dirty="0" err="1">
                <a:solidFill>
                  <a:srgbClr val="0081E3"/>
                </a:solidFill>
              </a:rPr>
              <a:t>Confidentia</a:t>
            </a:r>
            <a:endParaRPr dirty="0">
              <a:solidFill>
                <a:srgbClr val="0081E3"/>
              </a:solidFill>
            </a:endParaRPr>
          </a:p>
        </p:txBody>
      </p:sp>
      <p:sp>
        <p:nvSpPr>
          <p:cNvPr id="7" name="Slide Number Placeholder 6"/>
          <p:cNvSpPr>
            <a:spLocks noGrp="1"/>
          </p:cNvSpPr>
          <p:nvPr>
            <p:ph type="sldNum" sz="quarter" idx="12"/>
          </p:nvPr>
        </p:nvSpPr>
        <p:spPr/>
        <p:txBody>
          <a:bodyPr/>
          <a:lstStyle/>
          <a:p>
            <a:fld id="{B016F8AB-BCEA-4347-8BA6-BE776009BC89}" type="slidenum">
              <a:rPr>
                <a:solidFill>
                  <a:srgbClr val="71797D"/>
                </a:solidFill>
              </a:rPr>
              <a:pPr/>
              <a:t>‹#›</a:t>
            </a:fld>
            <a:endParaRPr dirty="0">
              <a:solidFill>
                <a:srgbClr val="71797D"/>
              </a:solidFill>
            </a:endParaRPr>
          </a:p>
        </p:txBody>
      </p:sp>
      <p:sp>
        <p:nvSpPr>
          <p:cNvPr id="13" name="Text Placeholder 7"/>
          <p:cNvSpPr>
            <a:spLocks noGrp="1"/>
          </p:cNvSpPr>
          <p:nvPr>
            <p:ph type="body" sz="quarter" idx="17"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Tree>
    <p:extLst>
      <p:ext uri="{BB962C8B-B14F-4D97-AF65-F5344CB8AC3E}">
        <p14:creationId xmlns:p14="http://schemas.microsoft.com/office/powerpoint/2010/main" val="1183495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QUOTE SLATE BG">
    <p:bg>
      <p:bgPr>
        <a:solidFill>
          <a:schemeClr val="accent5"/>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601663" y="533400"/>
            <a:ext cx="9456737" cy="2286000"/>
          </a:xfrm>
        </p:spPr>
        <p:txBody>
          <a:bodyPr anchor="b" anchorCtr="0">
            <a:noAutofit/>
          </a:bodyPr>
          <a:lstStyle>
            <a:lvl1pPr marL="384038" indent="-384038">
              <a:lnSpc>
                <a:spcPct val="100000"/>
              </a:lnSpc>
              <a:defRPr sz="6000">
                <a:solidFill>
                  <a:schemeClr val="tx1"/>
                </a:solidFill>
              </a:defRPr>
            </a:lvl1pPr>
          </a:lstStyle>
          <a:p>
            <a:r>
              <a:rPr lang="en-US" dirty="0"/>
              <a:t>“Quote – slate BG slide. Insert quote here.”</a:t>
            </a:r>
            <a:endParaRPr dirty="0"/>
          </a:p>
        </p:txBody>
      </p:sp>
      <p:sp>
        <p:nvSpPr>
          <p:cNvPr id="6" name="Text Placeholder 9"/>
          <p:cNvSpPr>
            <a:spLocks noGrp="1"/>
          </p:cNvSpPr>
          <p:nvPr>
            <p:ph type="body" sz="quarter" idx="14" hasCustomPrompt="1"/>
          </p:nvPr>
        </p:nvSpPr>
        <p:spPr>
          <a:xfrm>
            <a:off x="984249" y="2971800"/>
            <a:ext cx="9074149" cy="1371600"/>
          </a:xfrm>
        </p:spPr>
        <p:txBody>
          <a:bodyPr>
            <a:noAutofit/>
          </a:bodyPr>
          <a:lstStyle>
            <a:lvl1pPr marL="0" indent="0">
              <a:lnSpc>
                <a:spcPct val="100000"/>
              </a:lnSpc>
              <a:spcBef>
                <a:spcPts val="0"/>
              </a:spcBef>
              <a:buFontTx/>
              <a:buNone/>
              <a:defRPr sz="2000"/>
            </a:lvl1pPr>
            <a:lvl2pPr marL="0" indent="0">
              <a:spcBef>
                <a:spcPts val="0"/>
              </a:spcBef>
              <a:buFontTx/>
              <a:buNone/>
              <a:defRPr sz="2000"/>
            </a:lvl2pPr>
            <a:lvl3pPr marL="0" indent="0">
              <a:spcBef>
                <a:spcPts val="0"/>
              </a:spcBef>
              <a:buFontTx/>
              <a:buNone/>
              <a:defRPr sz="2000"/>
            </a:lvl3pPr>
            <a:lvl4pPr marL="0" indent="0">
              <a:spcBef>
                <a:spcPts val="0"/>
              </a:spcBef>
              <a:buFontTx/>
              <a:buNone/>
              <a:defRPr sz="2000"/>
            </a:lvl4pPr>
            <a:lvl5pPr marL="0" indent="0">
              <a:spcBef>
                <a:spcPts val="0"/>
              </a:spcBef>
              <a:buFontTx/>
              <a:buNone/>
              <a:defRPr sz="2000"/>
            </a:lvl5pPr>
            <a:lvl6pPr marL="0" indent="0">
              <a:spcBef>
                <a:spcPts val="0"/>
              </a:spcBef>
              <a:buFontTx/>
              <a:buNone/>
              <a:defRPr sz="2000"/>
            </a:lvl6pPr>
            <a:lvl7pPr marL="0" indent="0">
              <a:spcBef>
                <a:spcPts val="0"/>
              </a:spcBef>
              <a:buFontTx/>
              <a:buNone/>
              <a:defRPr sz="2000"/>
            </a:lvl7pPr>
            <a:lvl8pPr marL="0" indent="0">
              <a:spcBef>
                <a:spcPts val="0"/>
              </a:spcBef>
              <a:buFontTx/>
              <a:buNone/>
              <a:defRPr sz="2000"/>
            </a:lvl8pPr>
            <a:lvl9pPr marL="0" indent="0">
              <a:spcBef>
                <a:spcPts val="0"/>
              </a:spcBef>
              <a:buFontTx/>
              <a:buNone/>
              <a:defRPr sz="2000"/>
            </a:lvl9pPr>
          </a:lstStyle>
          <a:p>
            <a:r>
              <a:rPr lang="en-US" dirty="0"/>
              <a:t>—Quote attribution — name, title and company</a:t>
            </a:r>
          </a:p>
        </p:txBody>
      </p:sp>
    </p:spTree>
    <p:extLst>
      <p:ext uri="{BB962C8B-B14F-4D97-AF65-F5344CB8AC3E}">
        <p14:creationId xmlns:p14="http://schemas.microsoft.com/office/powerpoint/2010/main" val="41001264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536">
          <p15:clr>
            <a:srgbClr val="FBAE40"/>
          </p15:clr>
        </p15:guide>
        <p15:guide id="2" pos="144">
          <p15:clr>
            <a:srgbClr val="FBAE40"/>
          </p15:clr>
        </p15:guide>
        <p15:guide id="3" orient="horz" pos="144">
          <p15:clr>
            <a:srgbClr val="FBAE40"/>
          </p15:clr>
        </p15:guide>
        <p15:guide id="4" orient="horz" pos="4176">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QUOTE WHITE 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1663" y="533400"/>
            <a:ext cx="9456737" cy="2286000"/>
          </a:xfrm>
        </p:spPr>
        <p:txBody>
          <a:bodyPr anchor="b" anchorCtr="0">
            <a:noAutofit/>
          </a:bodyPr>
          <a:lstStyle>
            <a:lvl1pPr marL="384038" indent="-384038">
              <a:lnSpc>
                <a:spcPct val="100000"/>
              </a:lnSpc>
              <a:defRPr sz="6000" baseline="0">
                <a:solidFill>
                  <a:schemeClr val="tx2"/>
                </a:solidFill>
              </a:defRPr>
            </a:lvl1pPr>
          </a:lstStyle>
          <a:p>
            <a:r>
              <a:rPr lang="en-US" dirty="0"/>
              <a:t>“Quote – white BG slide. Insert quote here.”</a:t>
            </a:r>
            <a:endParaRPr dirty="0"/>
          </a:p>
        </p:txBody>
      </p:sp>
      <p:sp>
        <p:nvSpPr>
          <p:cNvPr id="6" name="Text Placeholder 9"/>
          <p:cNvSpPr>
            <a:spLocks noGrp="1"/>
          </p:cNvSpPr>
          <p:nvPr>
            <p:ph type="body" sz="quarter" idx="14" hasCustomPrompt="1"/>
          </p:nvPr>
        </p:nvSpPr>
        <p:spPr>
          <a:xfrm>
            <a:off x="1026502" y="2971800"/>
            <a:ext cx="9031897" cy="1371600"/>
          </a:xfrm>
        </p:spPr>
        <p:txBody>
          <a:bodyPr>
            <a:noAutofit/>
          </a:bodyPr>
          <a:lstStyle>
            <a:lvl1pPr marL="0" indent="0">
              <a:lnSpc>
                <a:spcPct val="100000"/>
              </a:lnSpc>
              <a:spcBef>
                <a:spcPts val="0"/>
              </a:spcBef>
              <a:buFontTx/>
              <a:buNone/>
              <a:defRPr sz="2000" baseline="0">
                <a:solidFill>
                  <a:schemeClr val="accent5"/>
                </a:solidFill>
              </a:defRPr>
            </a:lvl1pPr>
            <a:lvl2pPr marL="0" indent="0">
              <a:spcBef>
                <a:spcPts val="0"/>
              </a:spcBef>
              <a:buFontTx/>
              <a:buNone/>
              <a:defRPr sz="2000"/>
            </a:lvl2pPr>
            <a:lvl3pPr marL="0" indent="0">
              <a:spcBef>
                <a:spcPts val="0"/>
              </a:spcBef>
              <a:buFontTx/>
              <a:buNone/>
              <a:defRPr sz="2000"/>
            </a:lvl3pPr>
            <a:lvl4pPr marL="0" indent="0">
              <a:spcBef>
                <a:spcPts val="0"/>
              </a:spcBef>
              <a:buFontTx/>
              <a:buNone/>
              <a:defRPr sz="2000"/>
            </a:lvl4pPr>
            <a:lvl5pPr marL="0" indent="0">
              <a:spcBef>
                <a:spcPts val="0"/>
              </a:spcBef>
              <a:buFontTx/>
              <a:buNone/>
              <a:defRPr sz="2000"/>
            </a:lvl5pPr>
            <a:lvl6pPr marL="0" indent="0">
              <a:spcBef>
                <a:spcPts val="0"/>
              </a:spcBef>
              <a:buFontTx/>
              <a:buNone/>
              <a:defRPr sz="2000"/>
            </a:lvl6pPr>
            <a:lvl7pPr marL="0" indent="0">
              <a:spcBef>
                <a:spcPts val="0"/>
              </a:spcBef>
              <a:buFontTx/>
              <a:buNone/>
              <a:defRPr sz="2000"/>
            </a:lvl7pPr>
            <a:lvl8pPr marL="0" indent="0">
              <a:spcBef>
                <a:spcPts val="0"/>
              </a:spcBef>
              <a:buFontTx/>
              <a:buNone/>
              <a:defRPr sz="2000"/>
            </a:lvl8pPr>
            <a:lvl9pPr marL="0" indent="0">
              <a:spcBef>
                <a:spcPts val="0"/>
              </a:spcBef>
              <a:buFontTx/>
              <a:buNone/>
              <a:defRPr sz="2000"/>
            </a:lvl9pPr>
          </a:lstStyle>
          <a:p>
            <a:r>
              <a:rPr lang="en-US" dirty="0"/>
              <a:t>—Quote attribution — name, title and company</a:t>
            </a:r>
          </a:p>
        </p:txBody>
      </p:sp>
      <p:sp>
        <p:nvSpPr>
          <p:cNvPr id="7" name="Snip Single Corner Rectangle 19"/>
          <p:cNvSpPr/>
          <p:nvPr userDrawn="1"/>
        </p:nvSpPr>
        <p:spPr bwMode="ltGray">
          <a:xfrm rot="10800000" flipH="1">
            <a:off x="223381" y="231216"/>
            <a:ext cx="11740019" cy="6405490"/>
          </a:xfrm>
          <a:custGeom>
            <a:avLst/>
            <a:gdLst>
              <a:gd name="connsiteX0" fmla="*/ 0 w 11582400"/>
              <a:gd name="connsiteY0" fmla="*/ 0 h 6172200"/>
              <a:gd name="connsiteX1" fmla="*/ 10553679 w 11582400"/>
              <a:gd name="connsiteY1" fmla="*/ 0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582400"/>
              <a:gd name="connsiteY0" fmla="*/ 0 h 6172200"/>
              <a:gd name="connsiteX1" fmla="*/ 10869685 w 11582400"/>
              <a:gd name="connsiteY1" fmla="*/ 6723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609295"/>
              <a:gd name="connsiteY0" fmla="*/ 0 h 6172200"/>
              <a:gd name="connsiteX1" fmla="*/ 10869685 w 11609295"/>
              <a:gd name="connsiteY1" fmla="*/ 6723 h 6172200"/>
              <a:gd name="connsiteX2" fmla="*/ 11609295 w 11609295"/>
              <a:gd name="connsiteY2" fmla="*/ 699268 h 6172200"/>
              <a:gd name="connsiteX3" fmla="*/ 11582400 w 11609295"/>
              <a:gd name="connsiteY3" fmla="*/ 6172200 h 6172200"/>
              <a:gd name="connsiteX4" fmla="*/ 0 w 11609295"/>
              <a:gd name="connsiteY4" fmla="*/ 6172200 h 6172200"/>
              <a:gd name="connsiteX5" fmla="*/ 0 w 11609295"/>
              <a:gd name="connsiteY5" fmla="*/ 0 h 6172200"/>
              <a:gd name="connsiteX0" fmla="*/ 0 w 11609295"/>
              <a:gd name="connsiteY0" fmla="*/ 13448 h 6185648"/>
              <a:gd name="connsiteX1" fmla="*/ 11057944 w 11609295"/>
              <a:gd name="connsiteY1" fmla="*/ 0 h 6185648"/>
              <a:gd name="connsiteX2" fmla="*/ 11609295 w 11609295"/>
              <a:gd name="connsiteY2" fmla="*/ 712716 h 6185648"/>
              <a:gd name="connsiteX3" fmla="*/ 11582400 w 11609295"/>
              <a:gd name="connsiteY3" fmla="*/ 6185648 h 6185648"/>
              <a:gd name="connsiteX4" fmla="*/ 0 w 11609295"/>
              <a:gd name="connsiteY4" fmla="*/ 6185648 h 6185648"/>
              <a:gd name="connsiteX5" fmla="*/ 0 w 11609295"/>
              <a:gd name="connsiteY5" fmla="*/ 13448 h 6185648"/>
              <a:gd name="connsiteX0" fmla="*/ 0 w 11602571"/>
              <a:gd name="connsiteY0" fmla="*/ 13448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13448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13909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9273 w 11602571"/>
              <a:gd name="connsiteY4" fmla="*/ 6181117 h 6185648"/>
              <a:gd name="connsiteX5" fmla="*/ 0 w 11602571"/>
              <a:gd name="connsiteY5" fmla="*/ 4385 h 6185648"/>
              <a:gd name="connsiteX0" fmla="*/ 0 w 11602571"/>
              <a:gd name="connsiteY0" fmla="*/ 4385 h 6190180"/>
              <a:gd name="connsiteX1" fmla="*/ 11057944 w 11602571"/>
              <a:gd name="connsiteY1" fmla="*/ 0 h 6190180"/>
              <a:gd name="connsiteX2" fmla="*/ 11602571 w 11602571"/>
              <a:gd name="connsiteY2" fmla="*/ 578245 h 6190180"/>
              <a:gd name="connsiteX3" fmla="*/ 11582400 w 11602571"/>
              <a:gd name="connsiteY3" fmla="*/ 6185648 h 6190180"/>
              <a:gd name="connsiteX4" fmla="*/ 4637 w 11602571"/>
              <a:gd name="connsiteY4" fmla="*/ 6190180 h 6190180"/>
              <a:gd name="connsiteX5" fmla="*/ 0 w 11602571"/>
              <a:gd name="connsiteY5" fmla="*/ 4385 h 6190180"/>
              <a:gd name="connsiteX0" fmla="*/ 0 w 11607230"/>
              <a:gd name="connsiteY0" fmla="*/ 4385 h 6190180"/>
              <a:gd name="connsiteX1" fmla="*/ 11057944 w 11607230"/>
              <a:gd name="connsiteY1" fmla="*/ 0 h 6190180"/>
              <a:gd name="connsiteX2" fmla="*/ 11602571 w 11607230"/>
              <a:gd name="connsiteY2" fmla="*/ 578245 h 6190180"/>
              <a:gd name="connsiteX3" fmla="*/ 11605582 w 11607230"/>
              <a:gd name="connsiteY3" fmla="*/ 6185649 h 6190180"/>
              <a:gd name="connsiteX4" fmla="*/ 4637 w 11607230"/>
              <a:gd name="connsiteY4" fmla="*/ 6190180 h 6190180"/>
              <a:gd name="connsiteX5" fmla="*/ 0 w 11607230"/>
              <a:gd name="connsiteY5" fmla="*/ 4385 h 6190180"/>
              <a:gd name="connsiteX0" fmla="*/ 0 w 11607731"/>
              <a:gd name="connsiteY0" fmla="*/ 4385 h 6190180"/>
              <a:gd name="connsiteX1" fmla="*/ 11057944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 name="connsiteX0" fmla="*/ 0 w 11607731"/>
              <a:gd name="connsiteY0" fmla="*/ 4385 h 6190180"/>
              <a:gd name="connsiteX1" fmla="*/ 11141399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7731" h="6190180">
                <a:moveTo>
                  <a:pt x="0" y="4385"/>
                </a:moveTo>
                <a:lnTo>
                  <a:pt x="11141399" y="0"/>
                </a:lnTo>
                <a:lnTo>
                  <a:pt x="11607207" y="433234"/>
                </a:lnTo>
                <a:cubicBezTo>
                  <a:pt x="11600483" y="2302368"/>
                  <a:pt x="11612306" y="4316515"/>
                  <a:pt x="11605582" y="6185649"/>
                </a:cubicBezTo>
                <a:lnTo>
                  <a:pt x="4637" y="6190180"/>
                </a:lnTo>
                <a:cubicBezTo>
                  <a:pt x="1" y="4129759"/>
                  <a:pt x="4636" y="2064806"/>
                  <a:pt x="0" y="4385"/>
                </a:cubicBezTo>
                <a:close/>
              </a:path>
            </a:pathLst>
          </a:custGeom>
          <a:noFill/>
          <a:ln w="381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351" dirty="0">
              <a:solidFill>
                <a:srgbClr val="FFFFFF"/>
              </a:solidFill>
            </a:endParaRPr>
          </a:p>
        </p:txBody>
      </p:sp>
    </p:spTree>
    <p:extLst>
      <p:ext uri="{BB962C8B-B14F-4D97-AF65-F5344CB8AC3E}">
        <p14:creationId xmlns:p14="http://schemas.microsoft.com/office/powerpoint/2010/main" val="1301619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FULL-FRAME PICTURE">
    <p:spTree>
      <p:nvGrpSpPr>
        <p:cNvPr id="1" name=""/>
        <p:cNvGrpSpPr/>
        <p:nvPr/>
      </p:nvGrpSpPr>
      <p:grpSpPr>
        <a:xfrm>
          <a:off x="0" y="0"/>
          <a:ext cx="0" cy="0"/>
          <a:chOff x="0" y="0"/>
          <a:chExt cx="0" cy="0"/>
        </a:xfrm>
      </p:grpSpPr>
      <p:sp>
        <p:nvSpPr>
          <p:cNvPr id="3" name="Picture Placeholder 2"/>
          <p:cNvSpPr>
            <a:spLocks noGrp="1"/>
          </p:cNvSpPr>
          <p:nvPr>
            <p:ph type="pic" idx="1"/>
          </p:nvPr>
        </p:nvSpPr>
        <p:spPr bwMode="ltGray">
          <a:xfrm>
            <a:off x="228600" y="228600"/>
            <a:ext cx="11734800" cy="6400800"/>
          </a:xfrm>
          <a:solidFill>
            <a:schemeClr val="bg2"/>
          </a:solidFill>
        </p:spPr>
        <p:txBody>
          <a:bodyPr lIns="0" tIns="27432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dirty="0"/>
          </a:p>
        </p:txBody>
      </p:sp>
      <p:sp>
        <p:nvSpPr>
          <p:cNvPr id="5" name="Text Placeholder 4"/>
          <p:cNvSpPr>
            <a:spLocks noGrp="1"/>
          </p:cNvSpPr>
          <p:nvPr>
            <p:ph type="body" sz="quarter" idx="10"/>
          </p:nvPr>
        </p:nvSpPr>
        <p:spPr>
          <a:xfrm>
            <a:off x="609600" y="533400"/>
            <a:ext cx="10515600" cy="2362200"/>
          </a:xfrm>
        </p:spPr>
        <p:txBody>
          <a:bodyPr>
            <a:noAutofit/>
          </a:bodyPr>
          <a:lstStyle>
            <a:lvl1pPr>
              <a:lnSpc>
                <a:spcPct val="100000"/>
              </a:lnSpc>
              <a:defRPr sz="4400" b="1">
                <a:solidFill>
                  <a:schemeClr val="bg1"/>
                </a:solidFill>
              </a:defRPr>
            </a:lvl1pPr>
          </a:lstStyle>
          <a:p>
            <a:pPr marL="182875" marR="0" lvl="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a:pPr>
            <a:r>
              <a:rPr lang="en-US"/>
              <a:t>Click to edit Master text styles</a:t>
            </a:r>
          </a:p>
        </p:txBody>
      </p:sp>
    </p:spTree>
    <p:extLst>
      <p:ext uri="{BB962C8B-B14F-4D97-AF65-F5344CB8AC3E}">
        <p14:creationId xmlns:p14="http://schemas.microsoft.com/office/powerpoint/2010/main" val="2019217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SECTION DIVIDER — BLUE">
    <p:bg>
      <p:bgPr>
        <a:solidFill>
          <a:schemeClr val="tx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a:solidFill>
            <a:schemeClr val="tx2"/>
          </a:solidFill>
        </p:spPr>
      </p:pic>
      <p:sp>
        <p:nvSpPr>
          <p:cNvPr id="2" name="TextBox 1"/>
          <p:cNvSpPr txBox="1"/>
          <p:nvPr userDrawn="1"/>
        </p:nvSpPr>
        <p:spPr>
          <a:xfrm>
            <a:off x="11143281" y="7733655"/>
            <a:ext cx="914400" cy="914400"/>
          </a:xfrm>
          <a:prstGeom prst="rect">
            <a:avLst/>
          </a:prstGeom>
          <a:noFill/>
        </p:spPr>
        <p:txBody>
          <a:bodyPr wrap="none" lIns="0" tIns="0" rIns="0" bIns="0" rtlCol="0">
            <a:noAutofit/>
          </a:bodyPr>
          <a:lstStyle/>
          <a:p>
            <a:pPr>
              <a:lnSpc>
                <a:spcPct val="90000"/>
              </a:lnSpc>
            </a:pPr>
            <a:endParaRPr lang="en-US" sz="1351">
              <a:solidFill>
                <a:srgbClr val="38414D"/>
              </a:solidFill>
            </a:endParaRPr>
          </a:p>
        </p:txBody>
      </p:sp>
      <p:sp>
        <p:nvSpPr>
          <p:cNvPr id="16" name="Title 4"/>
          <p:cNvSpPr>
            <a:spLocks noGrp="1"/>
          </p:cNvSpPr>
          <p:nvPr>
            <p:ph type="title" hasCustomPrompt="1"/>
          </p:nvPr>
        </p:nvSpPr>
        <p:spPr>
          <a:xfrm>
            <a:off x="609600" y="1524000"/>
            <a:ext cx="6781800" cy="3086747"/>
          </a:xfrm>
          <a:noFill/>
        </p:spPr>
        <p:txBody>
          <a:bodyPr wrap="square" lIns="0" rIns="0" bIns="0" anchor="b" anchorCtr="0">
            <a:noAutofit/>
          </a:bodyPr>
          <a:lstStyle>
            <a:lvl1pPr>
              <a:lnSpc>
                <a:spcPct val="100000"/>
              </a:lnSpc>
              <a:defRPr sz="4800" baseline="0">
                <a:solidFill>
                  <a:schemeClr val="bg1"/>
                </a:solidFill>
                <a:latin typeface="+mj-lt"/>
              </a:defRPr>
            </a:lvl1pPr>
          </a:lstStyle>
          <a:p>
            <a:r>
              <a:rPr lang="en-US" dirty="0"/>
              <a:t>Divider slide — </a:t>
            </a:r>
            <a:br>
              <a:rPr lang="en-US" dirty="0"/>
            </a:br>
            <a:r>
              <a:rPr lang="en-US" dirty="0"/>
              <a:t>blue background</a:t>
            </a:r>
            <a:endParaRPr dirty="0"/>
          </a:p>
        </p:txBody>
      </p:sp>
      <p:sp>
        <p:nvSpPr>
          <p:cNvPr id="17" name="Text Placeholder 10"/>
          <p:cNvSpPr>
            <a:spLocks noGrp="1"/>
          </p:cNvSpPr>
          <p:nvPr>
            <p:ph type="body" sz="quarter" idx="10" hasCustomPrompt="1"/>
          </p:nvPr>
        </p:nvSpPr>
        <p:spPr>
          <a:xfrm>
            <a:off x="609600" y="4711977"/>
            <a:ext cx="6781800" cy="774423"/>
          </a:xfrm>
        </p:spPr>
        <p:txBody>
          <a:bodyPr>
            <a:noAutofit/>
          </a:bodyPr>
          <a:lstStyle>
            <a:lvl1pPr marL="0" indent="0">
              <a:lnSpc>
                <a:spcPct val="100000"/>
              </a:lnSpc>
              <a:buNone/>
              <a:defRPr sz="2400" b="0" i="0" baseline="0">
                <a:solidFill>
                  <a:schemeClr val="bg1"/>
                </a:solidFill>
                <a:latin typeface="+mj-lt"/>
              </a:defRPr>
            </a:lvl1pPr>
          </a:lstStyle>
          <a:p>
            <a:pPr lvl="0"/>
            <a:r>
              <a:rPr lang="en-US" dirty="0"/>
              <a:t>Insert Subtitle here</a:t>
            </a:r>
          </a:p>
        </p:txBody>
      </p:sp>
    </p:spTree>
    <p:extLst>
      <p:ext uri="{BB962C8B-B14F-4D97-AF65-F5344CB8AC3E}">
        <p14:creationId xmlns:p14="http://schemas.microsoft.com/office/powerpoint/2010/main" val="1398545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SECTION DIVIDER — WHITE">
    <p:bg>
      <p:bgPr>
        <a:solidFill>
          <a:schemeClr val="bg1"/>
        </a:solidFill>
        <a:effectLst/>
      </p:bgPr>
    </p:bg>
    <p:spTree>
      <p:nvGrpSpPr>
        <p:cNvPr id="1" name=""/>
        <p:cNvGrpSpPr/>
        <p:nvPr/>
      </p:nvGrpSpPr>
      <p:grpSpPr>
        <a:xfrm>
          <a:off x="0" y="0"/>
          <a:ext cx="0" cy="0"/>
          <a:chOff x="0" y="0"/>
          <a:chExt cx="0" cy="0"/>
        </a:xfrm>
      </p:grpSpPr>
      <p:sp>
        <p:nvSpPr>
          <p:cNvPr id="6" name="Snip Single Corner Rectangle 19"/>
          <p:cNvSpPr/>
          <p:nvPr userDrawn="1"/>
        </p:nvSpPr>
        <p:spPr bwMode="ltGray">
          <a:xfrm rot="10800000" flipH="1">
            <a:off x="223381" y="231216"/>
            <a:ext cx="11740019" cy="6405490"/>
          </a:xfrm>
          <a:custGeom>
            <a:avLst/>
            <a:gdLst>
              <a:gd name="connsiteX0" fmla="*/ 0 w 11582400"/>
              <a:gd name="connsiteY0" fmla="*/ 0 h 6172200"/>
              <a:gd name="connsiteX1" fmla="*/ 10553679 w 11582400"/>
              <a:gd name="connsiteY1" fmla="*/ 0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582400"/>
              <a:gd name="connsiteY0" fmla="*/ 0 h 6172200"/>
              <a:gd name="connsiteX1" fmla="*/ 10869685 w 11582400"/>
              <a:gd name="connsiteY1" fmla="*/ 6723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609295"/>
              <a:gd name="connsiteY0" fmla="*/ 0 h 6172200"/>
              <a:gd name="connsiteX1" fmla="*/ 10869685 w 11609295"/>
              <a:gd name="connsiteY1" fmla="*/ 6723 h 6172200"/>
              <a:gd name="connsiteX2" fmla="*/ 11609295 w 11609295"/>
              <a:gd name="connsiteY2" fmla="*/ 699268 h 6172200"/>
              <a:gd name="connsiteX3" fmla="*/ 11582400 w 11609295"/>
              <a:gd name="connsiteY3" fmla="*/ 6172200 h 6172200"/>
              <a:gd name="connsiteX4" fmla="*/ 0 w 11609295"/>
              <a:gd name="connsiteY4" fmla="*/ 6172200 h 6172200"/>
              <a:gd name="connsiteX5" fmla="*/ 0 w 11609295"/>
              <a:gd name="connsiteY5" fmla="*/ 0 h 6172200"/>
              <a:gd name="connsiteX0" fmla="*/ 0 w 11609295"/>
              <a:gd name="connsiteY0" fmla="*/ 13448 h 6185648"/>
              <a:gd name="connsiteX1" fmla="*/ 11057944 w 11609295"/>
              <a:gd name="connsiteY1" fmla="*/ 0 h 6185648"/>
              <a:gd name="connsiteX2" fmla="*/ 11609295 w 11609295"/>
              <a:gd name="connsiteY2" fmla="*/ 712716 h 6185648"/>
              <a:gd name="connsiteX3" fmla="*/ 11582400 w 11609295"/>
              <a:gd name="connsiteY3" fmla="*/ 6185648 h 6185648"/>
              <a:gd name="connsiteX4" fmla="*/ 0 w 11609295"/>
              <a:gd name="connsiteY4" fmla="*/ 6185648 h 6185648"/>
              <a:gd name="connsiteX5" fmla="*/ 0 w 11609295"/>
              <a:gd name="connsiteY5" fmla="*/ 13448 h 6185648"/>
              <a:gd name="connsiteX0" fmla="*/ 0 w 11602571"/>
              <a:gd name="connsiteY0" fmla="*/ 13448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13448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13909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9273 w 11602571"/>
              <a:gd name="connsiteY4" fmla="*/ 6181117 h 6185648"/>
              <a:gd name="connsiteX5" fmla="*/ 0 w 11602571"/>
              <a:gd name="connsiteY5" fmla="*/ 4385 h 6185648"/>
              <a:gd name="connsiteX0" fmla="*/ 0 w 11602571"/>
              <a:gd name="connsiteY0" fmla="*/ 4385 h 6190180"/>
              <a:gd name="connsiteX1" fmla="*/ 11057944 w 11602571"/>
              <a:gd name="connsiteY1" fmla="*/ 0 h 6190180"/>
              <a:gd name="connsiteX2" fmla="*/ 11602571 w 11602571"/>
              <a:gd name="connsiteY2" fmla="*/ 578245 h 6190180"/>
              <a:gd name="connsiteX3" fmla="*/ 11582400 w 11602571"/>
              <a:gd name="connsiteY3" fmla="*/ 6185648 h 6190180"/>
              <a:gd name="connsiteX4" fmla="*/ 4637 w 11602571"/>
              <a:gd name="connsiteY4" fmla="*/ 6190180 h 6190180"/>
              <a:gd name="connsiteX5" fmla="*/ 0 w 11602571"/>
              <a:gd name="connsiteY5" fmla="*/ 4385 h 6190180"/>
              <a:gd name="connsiteX0" fmla="*/ 0 w 11607230"/>
              <a:gd name="connsiteY0" fmla="*/ 4385 h 6190180"/>
              <a:gd name="connsiteX1" fmla="*/ 11057944 w 11607230"/>
              <a:gd name="connsiteY1" fmla="*/ 0 h 6190180"/>
              <a:gd name="connsiteX2" fmla="*/ 11602571 w 11607230"/>
              <a:gd name="connsiteY2" fmla="*/ 578245 h 6190180"/>
              <a:gd name="connsiteX3" fmla="*/ 11605582 w 11607230"/>
              <a:gd name="connsiteY3" fmla="*/ 6185649 h 6190180"/>
              <a:gd name="connsiteX4" fmla="*/ 4637 w 11607230"/>
              <a:gd name="connsiteY4" fmla="*/ 6190180 h 6190180"/>
              <a:gd name="connsiteX5" fmla="*/ 0 w 11607230"/>
              <a:gd name="connsiteY5" fmla="*/ 4385 h 6190180"/>
              <a:gd name="connsiteX0" fmla="*/ 0 w 11607731"/>
              <a:gd name="connsiteY0" fmla="*/ 4385 h 6190180"/>
              <a:gd name="connsiteX1" fmla="*/ 11057944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 name="connsiteX0" fmla="*/ 0 w 11607731"/>
              <a:gd name="connsiteY0" fmla="*/ 4385 h 6190180"/>
              <a:gd name="connsiteX1" fmla="*/ 11141399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7731" h="6190180">
                <a:moveTo>
                  <a:pt x="0" y="4385"/>
                </a:moveTo>
                <a:lnTo>
                  <a:pt x="11141399" y="0"/>
                </a:lnTo>
                <a:lnTo>
                  <a:pt x="11607207" y="433234"/>
                </a:lnTo>
                <a:cubicBezTo>
                  <a:pt x="11600483" y="2302368"/>
                  <a:pt x="11612306" y="4316515"/>
                  <a:pt x="11605582" y="6185649"/>
                </a:cubicBezTo>
                <a:lnTo>
                  <a:pt x="4637" y="6190180"/>
                </a:lnTo>
                <a:cubicBezTo>
                  <a:pt x="1" y="4129759"/>
                  <a:pt x="4636" y="2064806"/>
                  <a:pt x="0" y="4385"/>
                </a:cubicBezTo>
                <a:close/>
              </a:path>
            </a:pathLst>
          </a:custGeom>
          <a:noFill/>
          <a:ln w="381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351" dirty="0">
              <a:solidFill>
                <a:srgbClr val="FFFFFF"/>
              </a:solidFill>
            </a:endParaRPr>
          </a:p>
        </p:txBody>
      </p:sp>
      <p:sp>
        <p:nvSpPr>
          <p:cNvPr id="2" name="TextBox 1"/>
          <p:cNvSpPr txBox="1"/>
          <p:nvPr userDrawn="1"/>
        </p:nvSpPr>
        <p:spPr>
          <a:xfrm>
            <a:off x="11143281" y="7733655"/>
            <a:ext cx="914400" cy="914400"/>
          </a:xfrm>
          <a:prstGeom prst="rect">
            <a:avLst/>
          </a:prstGeom>
          <a:noFill/>
        </p:spPr>
        <p:txBody>
          <a:bodyPr wrap="none" lIns="0" tIns="0" rIns="0" bIns="0" rtlCol="0">
            <a:noAutofit/>
          </a:bodyPr>
          <a:lstStyle/>
          <a:p>
            <a:pPr>
              <a:lnSpc>
                <a:spcPct val="90000"/>
              </a:lnSpc>
            </a:pPr>
            <a:endParaRPr lang="en-US" sz="1351">
              <a:solidFill>
                <a:srgbClr val="38414D"/>
              </a:solidFill>
            </a:endParaRPr>
          </a:p>
        </p:txBody>
      </p:sp>
      <p:sp>
        <p:nvSpPr>
          <p:cNvPr id="16" name="Title 4"/>
          <p:cNvSpPr>
            <a:spLocks noGrp="1"/>
          </p:cNvSpPr>
          <p:nvPr>
            <p:ph type="title" hasCustomPrompt="1"/>
          </p:nvPr>
        </p:nvSpPr>
        <p:spPr>
          <a:xfrm>
            <a:off x="609600" y="1524000"/>
            <a:ext cx="6781800" cy="3086747"/>
          </a:xfrm>
          <a:noFill/>
        </p:spPr>
        <p:txBody>
          <a:bodyPr wrap="square" lIns="0" rIns="0" bIns="0" anchor="b" anchorCtr="0">
            <a:noAutofit/>
          </a:bodyPr>
          <a:lstStyle>
            <a:lvl1pPr>
              <a:lnSpc>
                <a:spcPct val="100000"/>
              </a:lnSpc>
              <a:defRPr sz="4800" baseline="0">
                <a:solidFill>
                  <a:schemeClr val="tx2"/>
                </a:solidFill>
                <a:latin typeface="+mj-lt"/>
              </a:defRPr>
            </a:lvl1pPr>
          </a:lstStyle>
          <a:p>
            <a:r>
              <a:rPr lang="en-US" dirty="0"/>
              <a:t>Divider slide — </a:t>
            </a:r>
            <a:br>
              <a:rPr lang="en-US" dirty="0"/>
            </a:br>
            <a:r>
              <a:rPr lang="en-US" dirty="0"/>
              <a:t>white background</a:t>
            </a:r>
            <a:endParaRPr dirty="0"/>
          </a:p>
        </p:txBody>
      </p:sp>
      <p:sp>
        <p:nvSpPr>
          <p:cNvPr id="17" name="Text Placeholder 10"/>
          <p:cNvSpPr>
            <a:spLocks noGrp="1"/>
          </p:cNvSpPr>
          <p:nvPr>
            <p:ph type="body" sz="quarter" idx="10" hasCustomPrompt="1"/>
          </p:nvPr>
        </p:nvSpPr>
        <p:spPr>
          <a:xfrm>
            <a:off x="609600" y="4711977"/>
            <a:ext cx="6781800" cy="774423"/>
          </a:xfrm>
        </p:spPr>
        <p:txBody>
          <a:bodyPr>
            <a:noAutofit/>
          </a:bodyPr>
          <a:lstStyle>
            <a:lvl1pPr marL="0" indent="0">
              <a:lnSpc>
                <a:spcPct val="100000"/>
              </a:lnSpc>
              <a:buNone/>
              <a:defRPr sz="2400" b="0" i="0" baseline="0">
                <a:solidFill>
                  <a:schemeClr val="accent5"/>
                </a:solidFill>
                <a:latin typeface="+mj-lt"/>
              </a:defRPr>
            </a:lvl1pPr>
          </a:lstStyle>
          <a:p>
            <a:pPr lvl="0"/>
            <a:r>
              <a:rPr lang="en-US" dirty="0"/>
              <a:t>Insert Subtitle here</a:t>
            </a:r>
          </a:p>
        </p:txBody>
      </p:sp>
    </p:spTree>
    <p:extLst>
      <p:ext uri="{BB962C8B-B14F-4D97-AF65-F5344CB8AC3E}">
        <p14:creationId xmlns:p14="http://schemas.microsoft.com/office/powerpoint/2010/main" val="3546780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THANK YOU — BLUE">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a:solidFill>
            <a:schemeClr val="tx2"/>
          </a:solidFill>
        </p:spPr>
      </p:pic>
      <p:sp>
        <p:nvSpPr>
          <p:cNvPr id="14" name="Text Placeholder 4"/>
          <p:cNvSpPr>
            <a:spLocks noGrp="1"/>
          </p:cNvSpPr>
          <p:nvPr>
            <p:ph type="body" sz="quarter" idx="14" hasCustomPrompt="1"/>
          </p:nvPr>
        </p:nvSpPr>
        <p:spPr>
          <a:xfrm>
            <a:off x="609600" y="5049826"/>
            <a:ext cx="4876800" cy="284174"/>
          </a:xfrm>
        </p:spPr>
        <p:txBody>
          <a:bodyPr vert="horz" lIns="0" tIns="0" rIns="0" bIns="0" rtlCol="0" anchor="t" anchorCtr="0">
            <a:noAutofit/>
          </a:bodyPr>
          <a:lstStyle>
            <a:lvl1pPr marL="0" indent="0">
              <a:lnSpc>
                <a:spcPct val="100000"/>
              </a:lnSpc>
              <a:buNone/>
              <a:defRPr lang="en-US" sz="1600" b="0" baseline="0" dirty="0" smtClean="0">
                <a:solidFill>
                  <a:schemeClr val="bg1"/>
                </a:solidFill>
                <a:latin typeface="+mj-lt"/>
                <a:ea typeface="+mj-ea"/>
                <a:cs typeface="+mj-cs"/>
              </a:defRPr>
            </a:lvl1pPr>
          </a:lstStyle>
          <a:p>
            <a:pPr lvl="0">
              <a:lnSpc>
                <a:spcPct val="90000"/>
              </a:lnSpc>
              <a:spcBef>
                <a:spcPct val="0"/>
              </a:spcBef>
            </a:pPr>
            <a:r>
              <a:rPr lang="en-US"/>
              <a:t>Name Surname</a:t>
            </a:r>
            <a:endParaRPr lang="en-US" dirty="0"/>
          </a:p>
        </p:txBody>
      </p:sp>
      <p:pic>
        <p:nvPicPr>
          <p:cNvPr id="24" name="Picture 2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17871" y="335280"/>
            <a:ext cx="1911391" cy="731520"/>
          </a:xfrm>
          <a:prstGeom prst="rect">
            <a:avLst/>
          </a:prstGeom>
        </p:spPr>
      </p:pic>
      <p:sp>
        <p:nvSpPr>
          <p:cNvPr id="32" name="Title 1"/>
          <p:cNvSpPr>
            <a:spLocks noGrp="1"/>
          </p:cNvSpPr>
          <p:nvPr>
            <p:ph type="ctrTitle" hasCustomPrompt="1"/>
          </p:nvPr>
        </p:nvSpPr>
        <p:spPr>
          <a:xfrm>
            <a:off x="609600" y="3429000"/>
            <a:ext cx="7391400" cy="990600"/>
          </a:xfrm>
        </p:spPr>
        <p:txBody>
          <a:bodyPr anchor="b" anchorCtr="0"/>
          <a:lstStyle>
            <a:lvl1pPr algn="l">
              <a:lnSpc>
                <a:spcPct val="100000"/>
              </a:lnSpc>
              <a:defRPr sz="4800" b="1" baseline="0">
                <a:solidFill>
                  <a:schemeClr val="bg1"/>
                </a:solidFill>
              </a:defRPr>
            </a:lvl1pPr>
          </a:lstStyle>
          <a:p>
            <a:r>
              <a:rPr lang="en-US" dirty="0"/>
              <a:t>Thank you</a:t>
            </a:r>
          </a:p>
        </p:txBody>
      </p:sp>
      <p:sp>
        <p:nvSpPr>
          <p:cNvPr id="8" name="Text Placeholder 4"/>
          <p:cNvSpPr>
            <a:spLocks noGrp="1"/>
          </p:cNvSpPr>
          <p:nvPr>
            <p:ph type="body" sz="quarter" idx="15" hasCustomPrompt="1"/>
          </p:nvPr>
        </p:nvSpPr>
        <p:spPr>
          <a:xfrm>
            <a:off x="609600" y="5354626"/>
            <a:ext cx="4876800" cy="893774"/>
          </a:xfrm>
        </p:spPr>
        <p:txBody>
          <a:bodyPr vert="horz" lIns="0" tIns="0" rIns="0" bIns="0" rtlCol="0" anchor="t" anchorCtr="0">
            <a:noAutofit/>
          </a:bodyPr>
          <a:lstStyle>
            <a:lvl1pPr marL="0" indent="0">
              <a:lnSpc>
                <a:spcPct val="100000"/>
              </a:lnSpc>
              <a:buNone/>
              <a:defRPr lang="en-US" sz="1600" b="0" baseline="0" dirty="0" smtClean="0">
                <a:solidFill>
                  <a:schemeClr val="bg1"/>
                </a:solidFill>
                <a:latin typeface="+mj-lt"/>
                <a:ea typeface="+mj-ea"/>
                <a:cs typeface="+mj-cs"/>
              </a:defRPr>
            </a:lvl1pPr>
          </a:lstStyle>
          <a:p>
            <a:pPr lvl="0">
              <a:lnSpc>
                <a:spcPct val="90000"/>
              </a:lnSpc>
              <a:spcBef>
                <a:spcPct val="0"/>
              </a:spcBef>
            </a:pPr>
            <a:r>
              <a:rPr lang="en-US" dirty="0"/>
              <a:t>Contact information</a:t>
            </a:r>
          </a:p>
        </p:txBody>
      </p:sp>
    </p:spTree>
    <p:extLst>
      <p:ext uri="{BB962C8B-B14F-4D97-AF65-F5344CB8AC3E}">
        <p14:creationId xmlns:p14="http://schemas.microsoft.com/office/powerpoint/2010/main" val="435066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44">
          <p15:clr>
            <a:srgbClr val="FBAE40"/>
          </p15:clr>
        </p15:guide>
        <p15:guide id="2" orient="horz" pos="144">
          <p15:clr>
            <a:srgbClr val="FBAE40"/>
          </p15:clr>
        </p15:guide>
        <p15:guide id="3" orient="horz" pos="4176">
          <p15:clr>
            <a:srgbClr val="FBAE40"/>
          </p15:clr>
        </p15:guide>
        <p15:guide id="4" pos="7536">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THANK YOU — WHITE">
    <p:bg>
      <p:bgPr>
        <a:solidFill>
          <a:schemeClr val="bg1"/>
        </a:solidFill>
        <a:effectLst/>
      </p:bgPr>
    </p:bg>
    <p:spTree>
      <p:nvGrpSpPr>
        <p:cNvPr id="1" name=""/>
        <p:cNvGrpSpPr/>
        <p:nvPr/>
      </p:nvGrpSpPr>
      <p:grpSpPr>
        <a:xfrm>
          <a:off x="0" y="0"/>
          <a:ext cx="0" cy="0"/>
          <a:chOff x="0" y="0"/>
          <a:chExt cx="0" cy="0"/>
        </a:xfrm>
      </p:grpSpPr>
      <p:sp>
        <p:nvSpPr>
          <p:cNvPr id="6" name="Snip Single Corner Rectangle 19"/>
          <p:cNvSpPr/>
          <p:nvPr userDrawn="1"/>
        </p:nvSpPr>
        <p:spPr bwMode="ltGray">
          <a:xfrm rot="10800000" flipH="1">
            <a:off x="223381" y="231216"/>
            <a:ext cx="11740019" cy="6405490"/>
          </a:xfrm>
          <a:custGeom>
            <a:avLst/>
            <a:gdLst>
              <a:gd name="connsiteX0" fmla="*/ 0 w 11582400"/>
              <a:gd name="connsiteY0" fmla="*/ 0 h 6172200"/>
              <a:gd name="connsiteX1" fmla="*/ 10553679 w 11582400"/>
              <a:gd name="connsiteY1" fmla="*/ 0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582400"/>
              <a:gd name="connsiteY0" fmla="*/ 0 h 6172200"/>
              <a:gd name="connsiteX1" fmla="*/ 10869685 w 11582400"/>
              <a:gd name="connsiteY1" fmla="*/ 6723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609295"/>
              <a:gd name="connsiteY0" fmla="*/ 0 h 6172200"/>
              <a:gd name="connsiteX1" fmla="*/ 10869685 w 11609295"/>
              <a:gd name="connsiteY1" fmla="*/ 6723 h 6172200"/>
              <a:gd name="connsiteX2" fmla="*/ 11609295 w 11609295"/>
              <a:gd name="connsiteY2" fmla="*/ 699268 h 6172200"/>
              <a:gd name="connsiteX3" fmla="*/ 11582400 w 11609295"/>
              <a:gd name="connsiteY3" fmla="*/ 6172200 h 6172200"/>
              <a:gd name="connsiteX4" fmla="*/ 0 w 11609295"/>
              <a:gd name="connsiteY4" fmla="*/ 6172200 h 6172200"/>
              <a:gd name="connsiteX5" fmla="*/ 0 w 11609295"/>
              <a:gd name="connsiteY5" fmla="*/ 0 h 6172200"/>
              <a:gd name="connsiteX0" fmla="*/ 0 w 11609295"/>
              <a:gd name="connsiteY0" fmla="*/ 13448 h 6185648"/>
              <a:gd name="connsiteX1" fmla="*/ 11057944 w 11609295"/>
              <a:gd name="connsiteY1" fmla="*/ 0 h 6185648"/>
              <a:gd name="connsiteX2" fmla="*/ 11609295 w 11609295"/>
              <a:gd name="connsiteY2" fmla="*/ 712716 h 6185648"/>
              <a:gd name="connsiteX3" fmla="*/ 11582400 w 11609295"/>
              <a:gd name="connsiteY3" fmla="*/ 6185648 h 6185648"/>
              <a:gd name="connsiteX4" fmla="*/ 0 w 11609295"/>
              <a:gd name="connsiteY4" fmla="*/ 6185648 h 6185648"/>
              <a:gd name="connsiteX5" fmla="*/ 0 w 11609295"/>
              <a:gd name="connsiteY5" fmla="*/ 13448 h 6185648"/>
              <a:gd name="connsiteX0" fmla="*/ 0 w 11602571"/>
              <a:gd name="connsiteY0" fmla="*/ 13448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13448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13909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9273 w 11602571"/>
              <a:gd name="connsiteY4" fmla="*/ 6181117 h 6185648"/>
              <a:gd name="connsiteX5" fmla="*/ 0 w 11602571"/>
              <a:gd name="connsiteY5" fmla="*/ 4385 h 6185648"/>
              <a:gd name="connsiteX0" fmla="*/ 0 w 11602571"/>
              <a:gd name="connsiteY0" fmla="*/ 4385 h 6190180"/>
              <a:gd name="connsiteX1" fmla="*/ 11057944 w 11602571"/>
              <a:gd name="connsiteY1" fmla="*/ 0 h 6190180"/>
              <a:gd name="connsiteX2" fmla="*/ 11602571 w 11602571"/>
              <a:gd name="connsiteY2" fmla="*/ 578245 h 6190180"/>
              <a:gd name="connsiteX3" fmla="*/ 11582400 w 11602571"/>
              <a:gd name="connsiteY3" fmla="*/ 6185648 h 6190180"/>
              <a:gd name="connsiteX4" fmla="*/ 4637 w 11602571"/>
              <a:gd name="connsiteY4" fmla="*/ 6190180 h 6190180"/>
              <a:gd name="connsiteX5" fmla="*/ 0 w 11602571"/>
              <a:gd name="connsiteY5" fmla="*/ 4385 h 6190180"/>
              <a:gd name="connsiteX0" fmla="*/ 0 w 11607230"/>
              <a:gd name="connsiteY0" fmla="*/ 4385 h 6190180"/>
              <a:gd name="connsiteX1" fmla="*/ 11057944 w 11607230"/>
              <a:gd name="connsiteY1" fmla="*/ 0 h 6190180"/>
              <a:gd name="connsiteX2" fmla="*/ 11602571 w 11607230"/>
              <a:gd name="connsiteY2" fmla="*/ 578245 h 6190180"/>
              <a:gd name="connsiteX3" fmla="*/ 11605582 w 11607230"/>
              <a:gd name="connsiteY3" fmla="*/ 6185649 h 6190180"/>
              <a:gd name="connsiteX4" fmla="*/ 4637 w 11607230"/>
              <a:gd name="connsiteY4" fmla="*/ 6190180 h 6190180"/>
              <a:gd name="connsiteX5" fmla="*/ 0 w 11607230"/>
              <a:gd name="connsiteY5" fmla="*/ 4385 h 6190180"/>
              <a:gd name="connsiteX0" fmla="*/ 0 w 11607731"/>
              <a:gd name="connsiteY0" fmla="*/ 4385 h 6190180"/>
              <a:gd name="connsiteX1" fmla="*/ 11057944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 name="connsiteX0" fmla="*/ 0 w 11607731"/>
              <a:gd name="connsiteY0" fmla="*/ 4385 h 6190180"/>
              <a:gd name="connsiteX1" fmla="*/ 11141399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7731" h="6190180">
                <a:moveTo>
                  <a:pt x="0" y="4385"/>
                </a:moveTo>
                <a:lnTo>
                  <a:pt x="11141399" y="0"/>
                </a:lnTo>
                <a:lnTo>
                  <a:pt x="11607207" y="433234"/>
                </a:lnTo>
                <a:cubicBezTo>
                  <a:pt x="11600483" y="2302368"/>
                  <a:pt x="11612306" y="4316515"/>
                  <a:pt x="11605582" y="6185649"/>
                </a:cubicBezTo>
                <a:lnTo>
                  <a:pt x="4637" y="6190180"/>
                </a:lnTo>
                <a:cubicBezTo>
                  <a:pt x="1" y="4129759"/>
                  <a:pt x="4636" y="2064806"/>
                  <a:pt x="0" y="4385"/>
                </a:cubicBezTo>
                <a:close/>
              </a:path>
            </a:pathLst>
          </a:custGeom>
          <a:noFill/>
          <a:ln w="381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351" dirty="0">
              <a:solidFill>
                <a:srgbClr val="FFFFFF"/>
              </a:solidFill>
            </a:endParaRPr>
          </a:p>
        </p:txBody>
      </p:sp>
      <p:sp>
        <p:nvSpPr>
          <p:cNvPr id="2" name="TextBox 1"/>
          <p:cNvSpPr txBox="1"/>
          <p:nvPr userDrawn="1"/>
        </p:nvSpPr>
        <p:spPr>
          <a:xfrm>
            <a:off x="11143281" y="7733655"/>
            <a:ext cx="914400" cy="914400"/>
          </a:xfrm>
          <a:prstGeom prst="rect">
            <a:avLst/>
          </a:prstGeom>
          <a:noFill/>
        </p:spPr>
        <p:txBody>
          <a:bodyPr wrap="none" lIns="0" tIns="0" rIns="0" bIns="0" rtlCol="0">
            <a:noAutofit/>
          </a:bodyPr>
          <a:lstStyle/>
          <a:p>
            <a:pPr>
              <a:lnSpc>
                <a:spcPct val="90000"/>
              </a:lnSpc>
            </a:pPr>
            <a:endParaRPr lang="en-US" sz="1351">
              <a:solidFill>
                <a:srgbClr val="38414D"/>
              </a:solidFill>
            </a:endParaRPr>
          </a:p>
        </p:txBody>
      </p:sp>
      <p:sp>
        <p:nvSpPr>
          <p:cNvPr id="7" name="Text Placeholder 4"/>
          <p:cNvSpPr>
            <a:spLocks noGrp="1"/>
          </p:cNvSpPr>
          <p:nvPr>
            <p:ph type="body" sz="quarter" idx="14" hasCustomPrompt="1"/>
          </p:nvPr>
        </p:nvSpPr>
        <p:spPr>
          <a:xfrm>
            <a:off x="609600" y="5049826"/>
            <a:ext cx="4876800" cy="284174"/>
          </a:xfrm>
        </p:spPr>
        <p:txBody>
          <a:bodyPr vert="horz" lIns="0" tIns="0" rIns="0" bIns="0" rtlCol="0" anchor="t" anchorCtr="0">
            <a:noAutofit/>
          </a:bodyPr>
          <a:lstStyle>
            <a:lvl1pPr marL="0" indent="0">
              <a:lnSpc>
                <a:spcPct val="100000"/>
              </a:lnSpc>
              <a:buNone/>
              <a:defRPr lang="en-US" sz="1600" b="0" baseline="0" dirty="0" smtClean="0">
                <a:solidFill>
                  <a:schemeClr val="tx1"/>
                </a:solidFill>
                <a:latin typeface="+mj-lt"/>
                <a:ea typeface="+mj-ea"/>
                <a:cs typeface="+mj-cs"/>
              </a:defRPr>
            </a:lvl1pPr>
          </a:lstStyle>
          <a:p>
            <a:pPr lvl="0">
              <a:lnSpc>
                <a:spcPct val="90000"/>
              </a:lnSpc>
              <a:spcBef>
                <a:spcPct val="0"/>
              </a:spcBef>
            </a:pPr>
            <a:r>
              <a:rPr lang="en-US" dirty="0"/>
              <a:t>Name Surname</a:t>
            </a:r>
          </a:p>
        </p:txBody>
      </p:sp>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17871" y="335280"/>
            <a:ext cx="1911390" cy="731520"/>
          </a:xfrm>
          <a:prstGeom prst="rect">
            <a:avLst/>
          </a:prstGeom>
        </p:spPr>
      </p:pic>
      <p:sp>
        <p:nvSpPr>
          <p:cNvPr id="9" name="Title 1"/>
          <p:cNvSpPr>
            <a:spLocks noGrp="1"/>
          </p:cNvSpPr>
          <p:nvPr>
            <p:ph type="ctrTitle" hasCustomPrompt="1"/>
          </p:nvPr>
        </p:nvSpPr>
        <p:spPr>
          <a:xfrm>
            <a:off x="609600" y="3429000"/>
            <a:ext cx="7391400" cy="990600"/>
          </a:xfrm>
        </p:spPr>
        <p:txBody>
          <a:bodyPr anchor="b" anchorCtr="0"/>
          <a:lstStyle>
            <a:lvl1pPr algn="l">
              <a:lnSpc>
                <a:spcPct val="100000"/>
              </a:lnSpc>
              <a:defRPr sz="4800" b="1" baseline="0">
                <a:solidFill>
                  <a:schemeClr val="tx2"/>
                </a:solidFill>
              </a:defRPr>
            </a:lvl1pPr>
          </a:lstStyle>
          <a:p>
            <a:r>
              <a:rPr lang="en-US" dirty="0"/>
              <a:t>Thank you</a:t>
            </a:r>
          </a:p>
        </p:txBody>
      </p:sp>
      <p:sp>
        <p:nvSpPr>
          <p:cNvPr id="10" name="Text Placeholder 4"/>
          <p:cNvSpPr>
            <a:spLocks noGrp="1"/>
          </p:cNvSpPr>
          <p:nvPr>
            <p:ph type="body" sz="quarter" idx="15" hasCustomPrompt="1"/>
          </p:nvPr>
        </p:nvSpPr>
        <p:spPr>
          <a:xfrm>
            <a:off x="609600" y="5354626"/>
            <a:ext cx="4876800" cy="893774"/>
          </a:xfrm>
        </p:spPr>
        <p:txBody>
          <a:bodyPr vert="horz" lIns="0" tIns="0" rIns="0" bIns="0" rtlCol="0" anchor="t" anchorCtr="0">
            <a:noAutofit/>
          </a:bodyPr>
          <a:lstStyle>
            <a:lvl1pPr marL="0" indent="0">
              <a:lnSpc>
                <a:spcPct val="100000"/>
              </a:lnSpc>
              <a:buNone/>
              <a:defRPr lang="en-US" sz="1600" b="0" baseline="0" dirty="0" smtClean="0">
                <a:solidFill>
                  <a:schemeClr val="tx1"/>
                </a:solidFill>
                <a:latin typeface="+mj-lt"/>
                <a:ea typeface="+mj-ea"/>
                <a:cs typeface="+mj-cs"/>
              </a:defRPr>
            </a:lvl1pPr>
          </a:lstStyle>
          <a:p>
            <a:pPr lvl="0">
              <a:lnSpc>
                <a:spcPct val="90000"/>
              </a:lnSpc>
              <a:spcBef>
                <a:spcPct val="0"/>
              </a:spcBef>
            </a:pPr>
            <a:r>
              <a:rPr lang="en-US" dirty="0"/>
              <a:t>Contact information</a:t>
            </a:r>
          </a:p>
        </p:txBody>
      </p:sp>
    </p:spTree>
    <p:extLst>
      <p:ext uri="{BB962C8B-B14F-4D97-AF65-F5344CB8AC3E}">
        <p14:creationId xmlns:p14="http://schemas.microsoft.com/office/powerpoint/2010/main" val="1460660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COVER WITH LARGE IMAGE">
    <p:bg>
      <p:bgPr>
        <a:solidFill>
          <a:schemeClr val="bg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Text Placeholder 76"/>
          <p:cNvSpPr>
            <a:spLocks noGrp="1"/>
          </p:cNvSpPr>
          <p:nvPr>
            <p:ph type="body" sz="quarter" idx="12" hasCustomPrompt="1"/>
          </p:nvPr>
        </p:nvSpPr>
        <p:spPr>
          <a:xfrm>
            <a:off x="609600" y="3581400"/>
            <a:ext cx="3753268" cy="231678"/>
          </a:xfrm>
        </p:spPr>
        <p:txBody>
          <a:bodyPr anchor="ctr" anchorCtr="0">
            <a:noAutofit/>
          </a:bodyPr>
          <a:lstStyle>
            <a:lvl1pPr marL="0" indent="0" algn="l">
              <a:lnSpc>
                <a:spcPct val="100000"/>
              </a:lnSpc>
              <a:buNone/>
              <a:defRPr sz="1000" cap="all" baseline="0">
                <a:solidFill>
                  <a:schemeClr val="bg1"/>
                </a:solidFill>
              </a:defRPr>
            </a:lvl1pPr>
          </a:lstStyle>
          <a:p>
            <a:pPr lvl="0"/>
            <a:fld id="{01B9CE96-90C7-9F48-9828-6D1950F49384}" type="datetime3">
              <a:rPr lang="en-US" smtClean="0"/>
              <a:t>27 April 2019</a:t>
            </a:fld>
            <a:endParaRPr lang="en-US" dirty="0"/>
          </a:p>
        </p:txBody>
      </p:sp>
      <p:sp>
        <p:nvSpPr>
          <p:cNvPr id="14" name="Text Placeholder 4"/>
          <p:cNvSpPr>
            <a:spLocks noGrp="1"/>
          </p:cNvSpPr>
          <p:nvPr>
            <p:ph type="body" sz="quarter" idx="14" hasCustomPrompt="1"/>
          </p:nvPr>
        </p:nvSpPr>
        <p:spPr>
          <a:xfrm>
            <a:off x="609118" y="3314513"/>
            <a:ext cx="4876800" cy="202169"/>
          </a:xfrm>
        </p:spPr>
        <p:txBody>
          <a:bodyPr vert="horz" lIns="0" tIns="0" rIns="0" bIns="0" rtlCol="0" anchor="t" anchorCtr="0">
            <a:noAutofit/>
          </a:bodyPr>
          <a:lstStyle>
            <a:lvl1pPr marL="0" indent="0">
              <a:lnSpc>
                <a:spcPct val="100000"/>
              </a:lnSpc>
              <a:buNone/>
              <a:defRPr lang="en-US" sz="1600" b="0" dirty="0" smtClean="0">
                <a:solidFill>
                  <a:schemeClr val="bg1"/>
                </a:solidFill>
                <a:latin typeface="+mj-lt"/>
                <a:ea typeface="+mj-ea"/>
                <a:cs typeface="+mj-cs"/>
              </a:defRPr>
            </a:lvl1pPr>
          </a:lstStyle>
          <a:p>
            <a:pPr lvl="0">
              <a:lnSpc>
                <a:spcPct val="90000"/>
              </a:lnSpc>
              <a:spcBef>
                <a:spcPct val="0"/>
              </a:spcBef>
            </a:pPr>
            <a:r>
              <a:rPr lang="en-US" dirty="0"/>
              <a:t>Name Surname</a:t>
            </a:r>
          </a:p>
        </p:txBody>
      </p:sp>
      <p:sp>
        <p:nvSpPr>
          <p:cNvPr id="5" name="Text Placeholder 4"/>
          <p:cNvSpPr>
            <a:spLocks noGrp="1"/>
          </p:cNvSpPr>
          <p:nvPr>
            <p:ph type="body" sz="quarter" idx="15" hasCustomPrompt="1"/>
          </p:nvPr>
        </p:nvSpPr>
        <p:spPr>
          <a:xfrm>
            <a:off x="609600" y="1905000"/>
            <a:ext cx="7772882" cy="1143000"/>
          </a:xfrm>
        </p:spPr>
        <p:txBody>
          <a:bodyPr>
            <a:noAutofit/>
          </a:bodyPr>
          <a:lstStyle>
            <a:lvl1pPr marL="0" indent="0">
              <a:lnSpc>
                <a:spcPct val="100000"/>
              </a:lnSpc>
              <a:spcBef>
                <a:spcPts val="0"/>
              </a:spcBef>
              <a:buFontTx/>
              <a:buNone/>
              <a:defRPr sz="2000" baseline="0">
                <a:solidFill>
                  <a:schemeClr val="bg1"/>
                </a:solidFill>
              </a:defRPr>
            </a:lvl1pPr>
            <a:lvl2pPr marL="228595" indent="0">
              <a:buFontTx/>
              <a:buNone/>
              <a:defRPr/>
            </a:lvl2pPr>
            <a:lvl3pPr marL="411469" indent="0">
              <a:buFontTx/>
              <a:buNone/>
              <a:defRPr/>
            </a:lvl3pPr>
            <a:lvl4pPr marL="594345" indent="0">
              <a:buFontTx/>
              <a:buNone/>
              <a:defRPr/>
            </a:lvl4pPr>
            <a:lvl5pPr marL="731501" indent="0">
              <a:buFontTx/>
              <a:buNone/>
              <a:defRPr/>
            </a:lvl5pPr>
          </a:lstStyle>
          <a:p>
            <a:pPr lvl="0"/>
            <a:r>
              <a:rPr lang="en-US" dirty="0"/>
              <a:t>Subhead line 1</a:t>
            </a:r>
          </a:p>
          <a:p>
            <a:pPr lvl="0"/>
            <a:r>
              <a:rPr lang="en-US" dirty="0"/>
              <a:t>Subhead line 2</a:t>
            </a:r>
          </a:p>
        </p:txBody>
      </p:sp>
      <p:sp>
        <p:nvSpPr>
          <p:cNvPr id="32" name="Title 1"/>
          <p:cNvSpPr>
            <a:spLocks noGrp="1"/>
          </p:cNvSpPr>
          <p:nvPr>
            <p:ph type="ctrTitle" hasCustomPrompt="1"/>
          </p:nvPr>
        </p:nvSpPr>
        <p:spPr>
          <a:xfrm>
            <a:off x="609118" y="560509"/>
            <a:ext cx="7772882" cy="1268291"/>
          </a:xfrm>
        </p:spPr>
        <p:txBody>
          <a:bodyPr anchor="b" anchorCtr="0">
            <a:noAutofit/>
          </a:bodyPr>
          <a:lstStyle>
            <a:lvl1pPr algn="l">
              <a:lnSpc>
                <a:spcPct val="100000"/>
              </a:lnSpc>
              <a:defRPr sz="4800" b="1" baseline="0">
                <a:solidFill>
                  <a:schemeClr val="bg1"/>
                </a:solidFill>
              </a:defRPr>
            </a:lvl1pPr>
          </a:lstStyle>
          <a:p>
            <a:r>
              <a:rPr lang="en-US" dirty="0"/>
              <a:t>Title line 1</a:t>
            </a:r>
            <a:br>
              <a:rPr lang="en-US" dirty="0"/>
            </a:br>
            <a:r>
              <a:rPr lang="en-US" dirty="0"/>
              <a:t>Title line 2</a:t>
            </a:r>
          </a:p>
        </p:txBody>
      </p:sp>
    </p:spTree>
    <p:extLst>
      <p:ext uri="{BB962C8B-B14F-4D97-AF65-F5344CB8AC3E}">
        <p14:creationId xmlns:p14="http://schemas.microsoft.com/office/powerpoint/2010/main" val="2980571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44">
          <p15:clr>
            <a:srgbClr val="FBAE40"/>
          </p15:clr>
        </p15:guide>
        <p15:guide id="2" orient="horz" pos="144">
          <p15:clr>
            <a:srgbClr val="FBAE40"/>
          </p15:clr>
        </p15:guide>
        <p15:guide id="3" orient="horz" pos="4176">
          <p15:clr>
            <a:srgbClr val="FBAE40"/>
          </p15:clr>
        </p15:guide>
        <p15:guide id="4" pos="7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ND 3 CO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001000" y="6426104"/>
            <a:ext cx="995579" cy="210312"/>
          </a:xfrm>
          <a:prstGeom prst="rect">
            <a:avLst/>
          </a:prstGeom>
        </p:spPr>
        <p:txBody>
          <a:bodyPr/>
          <a:lstStyle/>
          <a:p>
            <a:endParaRPr/>
          </a:p>
        </p:txBody>
      </p:sp>
      <p:sp>
        <p:nvSpPr>
          <p:cNvPr id="6" name="Slide Number Placeholder 5"/>
          <p:cNvSpPr>
            <a:spLocks noGrp="1"/>
          </p:cNvSpPr>
          <p:nvPr>
            <p:ph type="sldNum" sz="quarter" idx="12"/>
          </p:nvPr>
        </p:nvSpPr>
        <p:spPr>
          <a:xfrm>
            <a:off x="11049002" y="6430869"/>
            <a:ext cx="533399" cy="232147"/>
          </a:xfrm>
          <a:prstGeom prst="rect">
            <a:avLst/>
          </a:prstGeom>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9"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7" name="Text Placeholder 6"/>
          <p:cNvSpPr>
            <a:spLocks noGrp="1"/>
          </p:cNvSpPr>
          <p:nvPr>
            <p:ph type="body" sz="quarter" idx="14"/>
          </p:nvPr>
        </p:nvSpPr>
        <p:spPr>
          <a:xfrm>
            <a:off x="609600" y="1524000"/>
            <a:ext cx="343834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6"/>
          <p:cNvSpPr>
            <a:spLocks noGrp="1"/>
          </p:cNvSpPr>
          <p:nvPr>
            <p:ph type="body" sz="quarter" idx="15"/>
          </p:nvPr>
        </p:nvSpPr>
        <p:spPr>
          <a:xfrm>
            <a:off x="4375320" y="1524000"/>
            <a:ext cx="343834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6"/>
          <p:cNvSpPr>
            <a:spLocks noGrp="1"/>
          </p:cNvSpPr>
          <p:nvPr>
            <p:ph type="body" sz="quarter" idx="16"/>
          </p:nvPr>
        </p:nvSpPr>
        <p:spPr>
          <a:xfrm>
            <a:off x="8141039" y="1524000"/>
            <a:ext cx="343834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COVER WITH BLUE BACKGROUN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a:solidFill>
            <a:schemeClr val="tx2"/>
          </a:solidFill>
        </p:spPr>
      </p:pic>
      <p:sp>
        <p:nvSpPr>
          <p:cNvPr id="12" name="Text Placeholder 76"/>
          <p:cNvSpPr>
            <a:spLocks noGrp="1"/>
          </p:cNvSpPr>
          <p:nvPr>
            <p:ph type="body" sz="quarter" idx="12" hasCustomPrompt="1"/>
          </p:nvPr>
        </p:nvSpPr>
        <p:spPr>
          <a:xfrm>
            <a:off x="608787" y="3578322"/>
            <a:ext cx="3753268" cy="231678"/>
          </a:xfrm>
        </p:spPr>
        <p:txBody>
          <a:bodyPr anchor="ctr" anchorCtr="0">
            <a:noAutofit/>
          </a:bodyPr>
          <a:lstStyle>
            <a:lvl1pPr marL="0" indent="0" algn="l">
              <a:lnSpc>
                <a:spcPct val="100000"/>
              </a:lnSpc>
              <a:buNone/>
              <a:defRPr sz="1000" cap="all" baseline="0">
                <a:solidFill>
                  <a:schemeClr val="bg1"/>
                </a:solidFill>
              </a:defRPr>
            </a:lvl1pPr>
          </a:lstStyle>
          <a:p>
            <a:pPr lvl="0"/>
            <a:fld id="{01B9CE96-90C7-9F48-9828-6D1950F49384}" type="datetime3">
              <a:rPr lang="en-US" smtClean="0"/>
              <a:t>27 April 2019</a:t>
            </a:fld>
            <a:endParaRPr lang="en-US" dirty="0"/>
          </a:p>
        </p:txBody>
      </p:sp>
      <p:sp>
        <p:nvSpPr>
          <p:cNvPr id="14" name="Text Placeholder 4"/>
          <p:cNvSpPr>
            <a:spLocks noGrp="1"/>
          </p:cNvSpPr>
          <p:nvPr>
            <p:ph type="body" sz="quarter" idx="14" hasCustomPrompt="1"/>
          </p:nvPr>
        </p:nvSpPr>
        <p:spPr>
          <a:xfrm>
            <a:off x="608305" y="3314513"/>
            <a:ext cx="4876800" cy="202169"/>
          </a:xfrm>
        </p:spPr>
        <p:txBody>
          <a:bodyPr vert="horz" lIns="0" tIns="0" rIns="0" bIns="0" rtlCol="0" anchor="t" anchorCtr="0">
            <a:noAutofit/>
          </a:bodyPr>
          <a:lstStyle>
            <a:lvl1pPr marL="0" indent="0">
              <a:lnSpc>
                <a:spcPct val="100000"/>
              </a:lnSpc>
              <a:buNone/>
              <a:defRPr lang="en-US" sz="1600" b="0" dirty="0" smtClean="0">
                <a:solidFill>
                  <a:schemeClr val="bg1"/>
                </a:solidFill>
                <a:latin typeface="+mj-lt"/>
                <a:ea typeface="+mj-ea"/>
                <a:cs typeface="+mj-cs"/>
              </a:defRPr>
            </a:lvl1pPr>
          </a:lstStyle>
          <a:p>
            <a:pPr lvl="0">
              <a:lnSpc>
                <a:spcPct val="90000"/>
              </a:lnSpc>
              <a:spcBef>
                <a:spcPct val="0"/>
              </a:spcBef>
            </a:pPr>
            <a:r>
              <a:rPr lang="en-US" dirty="0"/>
              <a:t>Name Surname</a:t>
            </a:r>
          </a:p>
        </p:txBody>
      </p:sp>
      <p:sp>
        <p:nvSpPr>
          <p:cNvPr id="5" name="Text Placeholder 4"/>
          <p:cNvSpPr>
            <a:spLocks noGrp="1"/>
          </p:cNvSpPr>
          <p:nvPr>
            <p:ph type="body" sz="quarter" idx="15" hasCustomPrompt="1"/>
          </p:nvPr>
        </p:nvSpPr>
        <p:spPr>
          <a:xfrm>
            <a:off x="608786" y="1905000"/>
            <a:ext cx="7773695" cy="1143000"/>
          </a:xfrm>
        </p:spPr>
        <p:txBody>
          <a:bodyPr>
            <a:noAutofit/>
          </a:bodyPr>
          <a:lstStyle>
            <a:lvl1pPr marL="0" indent="0">
              <a:lnSpc>
                <a:spcPct val="100000"/>
              </a:lnSpc>
              <a:spcBef>
                <a:spcPts val="0"/>
              </a:spcBef>
              <a:buFontTx/>
              <a:buNone/>
              <a:defRPr sz="2000" baseline="0">
                <a:solidFill>
                  <a:schemeClr val="bg1"/>
                </a:solidFill>
              </a:defRPr>
            </a:lvl1pPr>
            <a:lvl2pPr marL="228595" indent="0">
              <a:buFontTx/>
              <a:buNone/>
              <a:defRPr/>
            </a:lvl2pPr>
            <a:lvl3pPr marL="411469" indent="0">
              <a:buFontTx/>
              <a:buNone/>
              <a:defRPr/>
            </a:lvl3pPr>
            <a:lvl4pPr marL="594345" indent="0">
              <a:buFontTx/>
              <a:buNone/>
              <a:defRPr/>
            </a:lvl4pPr>
            <a:lvl5pPr marL="731501" indent="0">
              <a:buFontTx/>
              <a:buNone/>
              <a:defRPr/>
            </a:lvl5pPr>
          </a:lstStyle>
          <a:p>
            <a:pPr lvl="0"/>
            <a:r>
              <a:rPr lang="en-US" dirty="0"/>
              <a:t>Subhead line 1</a:t>
            </a:r>
          </a:p>
          <a:p>
            <a:pPr lvl="0"/>
            <a:r>
              <a:rPr lang="en-US" dirty="0"/>
              <a:t>Subhead line 2</a:t>
            </a:r>
          </a:p>
        </p:txBody>
      </p:sp>
      <p:pic>
        <p:nvPicPr>
          <p:cNvPr id="24" name="Picture 2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01626" y="5791200"/>
            <a:ext cx="1911391" cy="731520"/>
          </a:xfrm>
          <a:prstGeom prst="rect">
            <a:avLst/>
          </a:prstGeom>
        </p:spPr>
      </p:pic>
      <p:sp>
        <p:nvSpPr>
          <p:cNvPr id="32" name="Title 1"/>
          <p:cNvSpPr>
            <a:spLocks noGrp="1"/>
          </p:cNvSpPr>
          <p:nvPr>
            <p:ph type="ctrTitle" hasCustomPrompt="1"/>
          </p:nvPr>
        </p:nvSpPr>
        <p:spPr>
          <a:xfrm>
            <a:off x="608304" y="560509"/>
            <a:ext cx="7773695" cy="1268291"/>
          </a:xfrm>
        </p:spPr>
        <p:txBody>
          <a:bodyPr anchor="b" anchorCtr="0">
            <a:noAutofit/>
          </a:bodyPr>
          <a:lstStyle>
            <a:lvl1pPr algn="l">
              <a:lnSpc>
                <a:spcPct val="100000"/>
              </a:lnSpc>
              <a:defRPr sz="4800" b="1" baseline="0">
                <a:solidFill>
                  <a:schemeClr val="bg1"/>
                </a:solidFill>
              </a:defRPr>
            </a:lvl1pPr>
          </a:lstStyle>
          <a:p>
            <a:r>
              <a:rPr lang="en-US" dirty="0"/>
              <a:t>Title line 1</a:t>
            </a:r>
            <a:br>
              <a:rPr lang="en-US" dirty="0"/>
            </a:br>
            <a:r>
              <a:rPr lang="en-US" dirty="0"/>
              <a:t>Title line 2</a:t>
            </a:r>
          </a:p>
        </p:txBody>
      </p:sp>
    </p:spTree>
    <p:extLst>
      <p:ext uri="{BB962C8B-B14F-4D97-AF65-F5344CB8AC3E}">
        <p14:creationId xmlns:p14="http://schemas.microsoft.com/office/powerpoint/2010/main" val="2455004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44">
          <p15:clr>
            <a:srgbClr val="FBAE40"/>
          </p15:clr>
        </p15:guide>
        <p15:guide id="2" orient="horz" pos="144">
          <p15:clr>
            <a:srgbClr val="FBAE40"/>
          </p15:clr>
        </p15:guide>
        <p15:guide id="3" orient="horz" pos="4176">
          <p15:clr>
            <a:srgbClr val="FBAE40"/>
          </p15:clr>
        </p15:guide>
        <p15:guide id="4" pos="7536">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COVER WITH LOWER IMAGE">
    <p:bg>
      <p:bgPr>
        <a:solidFill>
          <a:schemeClr val="bg2"/>
        </a:solidFill>
        <a:effectLst/>
      </p:bgPr>
    </p:bg>
    <p:spTree>
      <p:nvGrpSpPr>
        <p:cNvPr id="1" name=""/>
        <p:cNvGrpSpPr/>
        <p:nvPr/>
      </p:nvGrpSpPr>
      <p:grpSpPr>
        <a:xfrm>
          <a:off x="0" y="0"/>
          <a:ext cx="0" cy="0"/>
          <a:chOff x="0" y="0"/>
          <a:chExt cx="0" cy="0"/>
        </a:xfrm>
      </p:grpSpPr>
      <p:pic>
        <p:nvPicPr>
          <p:cNvPr id="42" name="Picture 4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864" y="0"/>
            <a:ext cx="12189134" cy="6856387"/>
          </a:xfrm>
          <a:prstGeom prst="rect">
            <a:avLst/>
          </a:prstGeom>
        </p:spPr>
      </p:pic>
      <p:sp>
        <p:nvSpPr>
          <p:cNvPr id="14" name="Text Placeholder 76"/>
          <p:cNvSpPr>
            <a:spLocks noGrp="1"/>
          </p:cNvSpPr>
          <p:nvPr>
            <p:ph type="body" sz="quarter" idx="12" hasCustomPrompt="1"/>
          </p:nvPr>
        </p:nvSpPr>
        <p:spPr>
          <a:xfrm>
            <a:off x="9213937" y="2252082"/>
            <a:ext cx="2590800" cy="186318"/>
          </a:xfrm>
        </p:spPr>
        <p:txBody>
          <a:bodyPr anchor="ctr" anchorCtr="0">
            <a:noAutofit/>
          </a:bodyPr>
          <a:lstStyle>
            <a:lvl1pPr marL="0" indent="0" algn="r">
              <a:lnSpc>
                <a:spcPct val="100000"/>
              </a:lnSpc>
              <a:buNone/>
              <a:defRPr sz="1000" cap="all" baseline="0">
                <a:solidFill>
                  <a:schemeClr val="tx1"/>
                </a:solidFill>
              </a:defRPr>
            </a:lvl1pPr>
          </a:lstStyle>
          <a:p>
            <a:pPr lvl="0"/>
            <a:fld id="{01B9CE96-90C7-9F48-9828-6D1950F49384}" type="datetime3">
              <a:rPr lang="en-US" smtClean="0"/>
              <a:pPr lvl="0"/>
              <a:t>27 April 2019</a:t>
            </a:fld>
            <a:endParaRPr lang="en-US" dirty="0"/>
          </a:p>
        </p:txBody>
      </p:sp>
      <p:sp>
        <p:nvSpPr>
          <p:cNvPr id="16" name="Text Placeholder 4"/>
          <p:cNvSpPr>
            <a:spLocks noGrp="1"/>
          </p:cNvSpPr>
          <p:nvPr>
            <p:ph type="body" sz="quarter" idx="14" hasCustomPrompt="1"/>
          </p:nvPr>
        </p:nvSpPr>
        <p:spPr>
          <a:xfrm>
            <a:off x="8680537" y="1944017"/>
            <a:ext cx="3124200" cy="243495"/>
          </a:xfrm>
        </p:spPr>
        <p:txBody>
          <a:bodyPr vert="horz" lIns="0" tIns="0" rIns="0" bIns="0" rtlCol="0" anchor="t" anchorCtr="0">
            <a:noAutofit/>
          </a:bodyPr>
          <a:lstStyle>
            <a:lvl1pPr marL="0" indent="0" algn="r">
              <a:lnSpc>
                <a:spcPct val="100000"/>
              </a:lnSpc>
              <a:spcBef>
                <a:spcPct val="0"/>
              </a:spcBef>
              <a:buNone/>
              <a:defRPr lang="en-US" sz="1600" b="0" dirty="0" smtClean="0">
                <a:solidFill>
                  <a:schemeClr val="tx1"/>
                </a:solidFill>
                <a:latin typeface="+mj-lt"/>
                <a:ea typeface="+mj-ea"/>
                <a:cs typeface="+mj-cs"/>
              </a:defRPr>
            </a:lvl1pPr>
          </a:lstStyle>
          <a:p>
            <a:pPr lvl="0">
              <a:lnSpc>
                <a:spcPct val="90000"/>
              </a:lnSpc>
              <a:spcBef>
                <a:spcPct val="0"/>
              </a:spcBef>
            </a:pPr>
            <a:r>
              <a:rPr lang="en-US" dirty="0"/>
              <a:t>Name Surname</a:t>
            </a:r>
          </a:p>
        </p:txBody>
      </p:sp>
      <p:pic>
        <p:nvPicPr>
          <p:cNvPr id="30" name="Picture 29"/>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113974" y="148504"/>
            <a:ext cx="1911390" cy="731520"/>
          </a:xfrm>
          <a:prstGeom prst="rect">
            <a:avLst/>
          </a:prstGeom>
        </p:spPr>
      </p:pic>
      <p:sp>
        <p:nvSpPr>
          <p:cNvPr id="9" name="Text Placeholder 4"/>
          <p:cNvSpPr>
            <a:spLocks noGrp="1"/>
          </p:cNvSpPr>
          <p:nvPr>
            <p:ph type="body" sz="quarter" idx="15" hasCustomPrompt="1"/>
          </p:nvPr>
        </p:nvSpPr>
        <p:spPr>
          <a:xfrm>
            <a:off x="457200" y="1905000"/>
            <a:ext cx="7772400" cy="685800"/>
          </a:xfrm>
        </p:spPr>
        <p:txBody>
          <a:bodyPr>
            <a:noAutofit/>
          </a:bodyPr>
          <a:lstStyle>
            <a:lvl1pPr marL="0" indent="0">
              <a:lnSpc>
                <a:spcPct val="100000"/>
              </a:lnSpc>
              <a:spcBef>
                <a:spcPts val="0"/>
              </a:spcBef>
              <a:buFontTx/>
              <a:buNone/>
              <a:defRPr sz="2000" baseline="0">
                <a:solidFill>
                  <a:schemeClr val="accent5"/>
                </a:solidFill>
              </a:defRPr>
            </a:lvl1pPr>
            <a:lvl2pPr marL="228595" indent="0">
              <a:buFontTx/>
              <a:buNone/>
              <a:defRPr/>
            </a:lvl2pPr>
            <a:lvl3pPr marL="411469" indent="0">
              <a:buFontTx/>
              <a:buNone/>
              <a:defRPr/>
            </a:lvl3pPr>
            <a:lvl4pPr marL="594345" indent="0">
              <a:buFontTx/>
              <a:buNone/>
              <a:defRPr/>
            </a:lvl4pPr>
            <a:lvl5pPr marL="731501" indent="0">
              <a:buFontTx/>
              <a:buNone/>
              <a:defRPr/>
            </a:lvl5pPr>
          </a:lstStyle>
          <a:p>
            <a:pPr lvl="0"/>
            <a:r>
              <a:rPr lang="en-US" dirty="0"/>
              <a:t>Subhead line 1</a:t>
            </a:r>
          </a:p>
          <a:p>
            <a:pPr lvl="0"/>
            <a:r>
              <a:rPr lang="en-US" dirty="0"/>
              <a:t>Subhead line 2</a:t>
            </a:r>
          </a:p>
        </p:txBody>
      </p:sp>
      <p:sp>
        <p:nvSpPr>
          <p:cNvPr id="10" name="Title 1"/>
          <p:cNvSpPr>
            <a:spLocks noGrp="1"/>
          </p:cNvSpPr>
          <p:nvPr>
            <p:ph type="ctrTitle" hasCustomPrompt="1"/>
          </p:nvPr>
        </p:nvSpPr>
        <p:spPr>
          <a:xfrm>
            <a:off x="456718" y="560509"/>
            <a:ext cx="7772400" cy="1268291"/>
          </a:xfrm>
        </p:spPr>
        <p:txBody>
          <a:bodyPr anchor="b" anchorCtr="0">
            <a:noAutofit/>
          </a:bodyPr>
          <a:lstStyle>
            <a:lvl1pPr algn="l">
              <a:lnSpc>
                <a:spcPct val="100000"/>
              </a:lnSpc>
              <a:defRPr sz="4800" b="1" baseline="0">
                <a:solidFill>
                  <a:schemeClr val="tx2"/>
                </a:solidFill>
              </a:defRPr>
            </a:lvl1pPr>
          </a:lstStyle>
          <a:p>
            <a:r>
              <a:rPr lang="en-US" dirty="0"/>
              <a:t>Title line 1</a:t>
            </a:r>
            <a:br>
              <a:rPr lang="en-US" dirty="0"/>
            </a:br>
            <a:r>
              <a:rPr lang="en-US" dirty="0"/>
              <a:t>Title line 2</a:t>
            </a:r>
          </a:p>
        </p:txBody>
      </p:sp>
    </p:spTree>
    <p:extLst>
      <p:ext uri="{BB962C8B-B14F-4D97-AF65-F5344CB8AC3E}">
        <p14:creationId xmlns:p14="http://schemas.microsoft.com/office/powerpoint/2010/main" val="1229754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704">
          <p15:clr>
            <a:srgbClr val="FBAE40"/>
          </p15:clr>
        </p15:guide>
        <p15:guide id="2" orient="horz" pos="4176">
          <p15:clr>
            <a:srgbClr val="FBAE40"/>
          </p15:clr>
        </p15:guide>
        <p15:guide id="3" orient="horz" pos="416">
          <p15:clr>
            <a:srgbClr val="FBAE40"/>
          </p15:clr>
        </p15:guide>
        <p15:guide id="5" pos="144">
          <p15:clr>
            <a:srgbClr val="FBAE40"/>
          </p15:clr>
        </p15:guide>
        <p15:guide id="6" pos="7440">
          <p15:clr>
            <a:srgbClr val="FBAE40"/>
          </p15:clr>
        </p15:guide>
        <p15:guide id="7" pos="288">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D33DC54-2A66-493A-80B5-8303FBA5D0AD}" type="datetime4">
              <a:rPr lang="en-US" smtClean="0"/>
              <a:t>November 17, 2021</a:t>
            </a:fld>
            <a:endParaRPr dirty="0"/>
          </a:p>
        </p:txBody>
      </p:sp>
      <p:sp>
        <p:nvSpPr>
          <p:cNvPr id="5" name="Footer Placeholder 4"/>
          <p:cNvSpPr>
            <a:spLocks noGrp="1"/>
          </p:cNvSpPr>
          <p:nvPr>
            <p:ph type="ftr" sz="quarter" idx="11"/>
          </p:nvPr>
        </p:nvSpPr>
        <p:spPr/>
        <p:txBody>
          <a:bodyPr/>
          <a:lstStyle/>
          <a:p>
            <a:r>
              <a:rPr lang="en-US" dirty="0"/>
              <a:t>Private | Confidential | Internal Use Only </a:t>
            </a:r>
            <a:endParaRPr dirty="0"/>
          </a:p>
        </p:txBody>
      </p:sp>
      <p:sp>
        <p:nvSpPr>
          <p:cNvPr id="6" name="Slide Number Placeholder 5"/>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9"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7" name="Text Placeholder 6"/>
          <p:cNvSpPr>
            <a:spLocks noGrp="1"/>
          </p:cNvSpPr>
          <p:nvPr>
            <p:ph type="body" sz="quarter" idx="14"/>
          </p:nvPr>
        </p:nvSpPr>
        <p:spPr>
          <a:xfrm>
            <a:off x="609600" y="1524000"/>
            <a:ext cx="10972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466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TITLE AND 2 CO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D33DC54-2A66-493A-80B5-8303FBA5D0AD}" type="datetime4">
              <a:rPr lang="en-US" smtClean="0"/>
              <a:t>November 17, 2021</a:t>
            </a:fld>
            <a:endParaRPr dirty="0"/>
          </a:p>
        </p:txBody>
      </p:sp>
      <p:sp>
        <p:nvSpPr>
          <p:cNvPr id="5" name="Footer Placeholder 4"/>
          <p:cNvSpPr>
            <a:spLocks noGrp="1"/>
          </p:cNvSpPr>
          <p:nvPr>
            <p:ph type="ftr" sz="quarter" idx="11"/>
          </p:nvPr>
        </p:nvSpPr>
        <p:spPr/>
        <p:txBody>
          <a:bodyPr/>
          <a:lstStyle/>
          <a:p>
            <a:r>
              <a:rPr lang="en-US" dirty="0"/>
              <a:t>Private | Confidential | Internal Use Only </a:t>
            </a:r>
            <a:endParaRPr dirty="0"/>
          </a:p>
        </p:txBody>
      </p:sp>
      <p:sp>
        <p:nvSpPr>
          <p:cNvPr id="6" name="Slide Number Placeholder 5"/>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9"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7" name="Text Placeholder 6"/>
          <p:cNvSpPr>
            <a:spLocks noGrp="1"/>
          </p:cNvSpPr>
          <p:nvPr>
            <p:ph type="body" sz="quarter" idx="14"/>
          </p:nvPr>
        </p:nvSpPr>
        <p:spPr>
          <a:xfrm>
            <a:off x="609600" y="1524000"/>
            <a:ext cx="5181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6"/>
          <p:cNvSpPr>
            <a:spLocks noGrp="1"/>
          </p:cNvSpPr>
          <p:nvPr>
            <p:ph type="body" sz="quarter" idx="15"/>
          </p:nvPr>
        </p:nvSpPr>
        <p:spPr>
          <a:xfrm>
            <a:off x="6394471" y="1524000"/>
            <a:ext cx="5181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7453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_TITLE AND 2 COL TEXT + HEADIN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D33DC54-2A66-493A-80B5-8303FBA5D0AD}" type="datetime4">
              <a:rPr lang="en-US" smtClean="0"/>
              <a:t>November 17, 2021</a:t>
            </a:fld>
            <a:endParaRPr dirty="0"/>
          </a:p>
        </p:txBody>
      </p:sp>
      <p:sp>
        <p:nvSpPr>
          <p:cNvPr id="5" name="Footer Placeholder 4"/>
          <p:cNvSpPr>
            <a:spLocks noGrp="1"/>
          </p:cNvSpPr>
          <p:nvPr>
            <p:ph type="ftr" sz="quarter" idx="11"/>
          </p:nvPr>
        </p:nvSpPr>
        <p:spPr/>
        <p:txBody>
          <a:bodyPr/>
          <a:lstStyle/>
          <a:p>
            <a:r>
              <a:rPr lang="en-US" dirty="0"/>
              <a:t>Private | Confidential | Internal Use Only </a:t>
            </a:r>
            <a:endParaRPr dirty="0"/>
          </a:p>
        </p:txBody>
      </p:sp>
      <p:sp>
        <p:nvSpPr>
          <p:cNvPr id="6" name="Slide Number Placeholder 5"/>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9"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7" name="Text Placeholder 6"/>
          <p:cNvSpPr>
            <a:spLocks noGrp="1"/>
          </p:cNvSpPr>
          <p:nvPr>
            <p:ph type="body" sz="quarter" idx="14"/>
          </p:nvPr>
        </p:nvSpPr>
        <p:spPr>
          <a:xfrm>
            <a:off x="609600" y="2057400"/>
            <a:ext cx="51816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6"/>
          <p:cNvSpPr>
            <a:spLocks noGrp="1"/>
          </p:cNvSpPr>
          <p:nvPr>
            <p:ph type="body" sz="quarter" idx="15"/>
          </p:nvPr>
        </p:nvSpPr>
        <p:spPr>
          <a:xfrm>
            <a:off x="6394471" y="2057400"/>
            <a:ext cx="51816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p:cNvSpPr>
            <a:spLocks noGrp="1"/>
          </p:cNvSpPr>
          <p:nvPr>
            <p:ph type="body" sz="quarter" idx="17" hasCustomPrompt="1"/>
          </p:nvPr>
        </p:nvSpPr>
        <p:spPr>
          <a:xfrm>
            <a:off x="6383007" y="1524000"/>
            <a:ext cx="5181600" cy="381000"/>
          </a:xfrm>
        </p:spPr>
        <p:txBody>
          <a:bodyPr>
            <a:normAutofit/>
          </a:bodyPr>
          <a:lstStyle>
            <a:lvl1pPr marL="182875" marR="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sz="2000" b="1">
                <a:solidFill>
                  <a:schemeClr val="tx2"/>
                </a:solidFill>
              </a:defRPr>
            </a:lvl1pPr>
          </a:lstStyle>
          <a:p>
            <a:pPr marL="182875" marR="0" lvl="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a:pPr>
            <a:r>
              <a:rPr lang="en-GB" dirty="0"/>
              <a:t>Click to add one-line heading</a:t>
            </a:r>
          </a:p>
        </p:txBody>
      </p:sp>
      <p:sp>
        <p:nvSpPr>
          <p:cNvPr id="13" name="Text Placeholder 2"/>
          <p:cNvSpPr>
            <a:spLocks noGrp="1"/>
          </p:cNvSpPr>
          <p:nvPr>
            <p:ph type="body" sz="quarter" idx="18" hasCustomPrompt="1"/>
          </p:nvPr>
        </p:nvSpPr>
        <p:spPr>
          <a:xfrm>
            <a:off x="609441" y="1524000"/>
            <a:ext cx="5181600" cy="381000"/>
          </a:xfrm>
        </p:spPr>
        <p:txBody>
          <a:bodyPr>
            <a:normAutofit/>
          </a:bodyPr>
          <a:lstStyle>
            <a:lvl1pPr marL="182875" marR="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sz="2000" b="1">
                <a:solidFill>
                  <a:schemeClr val="tx2"/>
                </a:solidFill>
              </a:defRPr>
            </a:lvl1pPr>
          </a:lstStyle>
          <a:p>
            <a:pPr marL="182875" marR="0" lvl="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a:pPr>
            <a:r>
              <a:rPr lang="en-GB" dirty="0"/>
              <a:t>Click to add one-line heading</a:t>
            </a:r>
          </a:p>
        </p:txBody>
      </p:sp>
    </p:spTree>
    <p:extLst>
      <p:ext uri="{BB962C8B-B14F-4D97-AF65-F5344CB8AC3E}">
        <p14:creationId xmlns:p14="http://schemas.microsoft.com/office/powerpoint/2010/main" val="274114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TITLE AND 3 CO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D33DC54-2A66-493A-80B5-8303FBA5D0AD}" type="datetime4">
              <a:rPr lang="en-US" smtClean="0"/>
              <a:t>November 17, 2021</a:t>
            </a:fld>
            <a:endParaRPr dirty="0"/>
          </a:p>
        </p:txBody>
      </p:sp>
      <p:sp>
        <p:nvSpPr>
          <p:cNvPr id="5" name="Footer Placeholder 4"/>
          <p:cNvSpPr>
            <a:spLocks noGrp="1"/>
          </p:cNvSpPr>
          <p:nvPr>
            <p:ph type="ftr" sz="quarter" idx="11"/>
          </p:nvPr>
        </p:nvSpPr>
        <p:spPr/>
        <p:txBody>
          <a:bodyPr/>
          <a:lstStyle/>
          <a:p>
            <a:r>
              <a:rPr lang="en-US" dirty="0"/>
              <a:t>Private | Confidential | Internal Use Only </a:t>
            </a:r>
            <a:endParaRPr dirty="0"/>
          </a:p>
        </p:txBody>
      </p:sp>
      <p:sp>
        <p:nvSpPr>
          <p:cNvPr id="6" name="Slide Number Placeholder 5"/>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9"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7" name="Text Placeholder 6"/>
          <p:cNvSpPr>
            <a:spLocks noGrp="1"/>
          </p:cNvSpPr>
          <p:nvPr>
            <p:ph type="body" sz="quarter" idx="14"/>
          </p:nvPr>
        </p:nvSpPr>
        <p:spPr>
          <a:xfrm>
            <a:off x="609600" y="1524000"/>
            <a:ext cx="343834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6"/>
          <p:cNvSpPr>
            <a:spLocks noGrp="1"/>
          </p:cNvSpPr>
          <p:nvPr>
            <p:ph type="body" sz="quarter" idx="15"/>
          </p:nvPr>
        </p:nvSpPr>
        <p:spPr>
          <a:xfrm>
            <a:off x="4375320" y="1524000"/>
            <a:ext cx="343834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6"/>
          <p:cNvSpPr>
            <a:spLocks noGrp="1"/>
          </p:cNvSpPr>
          <p:nvPr>
            <p:ph type="body" sz="quarter" idx="16"/>
          </p:nvPr>
        </p:nvSpPr>
        <p:spPr>
          <a:xfrm>
            <a:off x="8141039" y="1524000"/>
            <a:ext cx="343834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11456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PICTUR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D33DC54-2A66-493A-80B5-8303FBA5D0AD}" type="datetime4">
              <a:rPr lang="en-US" smtClean="0"/>
              <a:t>November 17, 2021</a:t>
            </a:fld>
            <a:endParaRPr dirty="0"/>
          </a:p>
        </p:txBody>
      </p:sp>
      <p:sp>
        <p:nvSpPr>
          <p:cNvPr id="5" name="Footer Placeholder 4"/>
          <p:cNvSpPr>
            <a:spLocks noGrp="1"/>
          </p:cNvSpPr>
          <p:nvPr>
            <p:ph type="ftr" sz="quarter" idx="11"/>
          </p:nvPr>
        </p:nvSpPr>
        <p:spPr/>
        <p:txBody>
          <a:bodyPr/>
          <a:lstStyle/>
          <a:p>
            <a:r>
              <a:rPr lang="en-US" dirty="0"/>
              <a:t>Private | Confidential | Internal Use Only </a:t>
            </a:r>
            <a:endParaRPr dirty="0"/>
          </a:p>
        </p:txBody>
      </p:sp>
      <p:sp>
        <p:nvSpPr>
          <p:cNvPr id="6" name="Slide Number Placeholder 5"/>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9"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8" name="Picture Placeholder 2"/>
          <p:cNvSpPr>
            <a:spLocks noGrp="1"/>
          </p:cNvSpPr>
          <p:nvPr>
            <p:ph type="pic" sz="quarter" idx="14"/>
          </p:nvPr>
        </p:nvSpPr>
        <p:spPr>
          <a:xfrm>
            <a:off x="609600" y="1524000"/>
            <a:ext cx="10972800" cy="4572000"/>
          </a:xfrm>
        </p:spPr>
        <p:txBody>
          <a:bodyPr tIns="1828800"/>
          <a:lstStyle>
            <a:lvl1pPr marL="0" indent="0" algn="ctr">
              <a:buNone/>
              <a:defRPr/>
            </a:lvl1pPr>
          </a:lstStyle>
          <a:p>
            <a:r>
              <a:rPr lang="en-US" dirty="0"/>
              <a:t>Click icon to add picture</a:t>
            </a:r>
          </a:p>
        </p:txBody>
      </p:sp>
    </p:spTree>
    <p:extLst>
      <p:ext uri="{BB962C8B-B14F-4D97-AF65-F5344CB8AC3E}">
        <p14:creationId xmlns:p14="http://schemas.microsoft.com/office/powerpoint/2010/main" val="330526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PICTURE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3" name="Text Placeholder 2"/>
          <p:cNvSpPr>
            <a:spLocks noGrp="1"/>
          </p:cNvSpPr>
          <p:nvPr>
            <p:ph type="body" idx="1" hasCustomPrompt="1"/>
          </p:nvPr>
        </p:nvSpPr>
        <p:spPr>
          <a:xfrm>
            <a:off x="609599" y="1524000"/>
            <a:ext cx="5333999" cy="320040"/>
          </a:xfrm>
        </p:spPr>
        <p:txBody>
          <a:bodyPr anchor="t">
            <a:noAutofit/>
          </a:bodyPr>
          <a:lstStyle>
            <a:lvl1pPr marL="0" indent="0">
              <a:spcBef>
                <a:spcPts val="0"/>
              </a:spcBef>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t>Click to add heading</a:t>
            </a:r>
          </a:p>
        </p:txBody>
      </p:sp>
      <p:sp>
        <p:nvSpPr>
          <p:cNvPr id="5" name="Text Placeholder 4"/>
          <p:cNvSpPr>
            <a:spLocks noGrp="1"/>
          </p:cNvSpPr>
          <p:nvPr>
            <p:ph type="body" sz="quarter" idx="3" hasCustomPrompt="1"/>
          </p:nvPr>
        </p:nvSpPr>
        <p:spPr>
          <a:xfrm>
            <a:off x="6248400" y="1524000"/>
            <a:ext cx="5334000" cy="320040"/>
          </a:xfrm>
        </p:spPr>
        <p:txBody>
          <a:bodyPr anchor="t">
            <a:noAutofit/>
          </a:bodyPr>
          <a:lstStyle>
            <a:lvl1pPr marL="0" indent="0">
              <a:spcBef>
                <a:spcPts val="0"/>
              </a:spcBef>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t>Click to add heading</a:t>
            </a:r>
          </a:p>
        </p:txBody>
      </p:sp>
      <p:sp>
        <p:nvSpPr>
          <p:cNvPr id="7" name="Date Placeholder 6"/>
          <p:cNvSpPr>
            <a:spLocks noGrp="1"/>
          </p:cNvSpPr>
          <p:nvPr>
            <p:ph type="dt" sz="half" idx="10"/>
          </p:nvPr>
        </p:nvSpPr>
        <p:spPr/>
        <p:txBody>
          <a:bodyPr/>
          <a:lstStyle/>
          <a:p>
            <a:fld id="{8F030E74-B79E-47A7-AA1C-BA3D00CC0B4A}" type="datetime4">
              <a:rPr lang="en-US" smtClean="0"/>
              <a:t>November 17, 2021</a:t>
            </a:fld>
            <a:endParaRPr dirty="0"/>
          </a:p>
        </p:txBody>
      </p:sp>
      <p:sp>
        <p:nvSpPr>
          <p:cNvPr id="8" name="Footer Placeholder 7"/>
          <p:cNvSpPr>
            <a:spLocks noGrp="1"/>
          </p:cNvSpPr>
          <p:nvPr>
            <p:ph type="ftr" sz="quarter" idx="11"/>
          </p:nvPr>
        </p:nvSpPr>
        <p:spPr/>
        <p:txBody>
          <a:bodyPr/>
          <a:lstStyle/>
          <a:p>
            <a:r>
              <a:rPr lang="en-US" dirty="0"/>
              <a:t>Private | Confidential | Internal Use Only </a:t>
            </a:r>
            <a:endParaRPr dirty="0"/>
          </a:p>
        </p:txBody>
      </p:sp>
      <p:sp>
        <p:nvSpPr>
          <p:cNvPr id="9" name="Slide Number Placeholder 8"/>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13" name="Picture Placeholder 2"/>
          <p:cNvSpPr>
            <a:spLocks noGrp="1"/>
          </p:cNvSpPr>
          <p:nvPr>
            <p:ph type="pic" sz="quarter" idx="14"/>
          </p:nvPr>
        </p:nvSpPr>
        <p:spPr>
          <a:xfrm>
            <a:off x="609600" y="1906552"/>
            <a:ext cx="5333999" cy="4189448"/>
          </a:xfrm>
        </p:spPr>
        <p:txBody>
          <a:bodyPr tIns="1463040"/>
          <a:lstStyle>
            <a:lvl1pPr marL="0" indent="0" algn="ctr">
              <a:buNone/>
              <a:defRPr/>
            </a:lvl1pPr>
          </a:lstStyle>
          <a:p>
            <a:r>
              <a:rPr lang="en-US" dirty="0"/>
              <a:t>Click icon to add picture</a:t>
            </a:r>
          </a:p>
        </p:txBody>
      </p:sp>
      <p:sp>
        <p:nvSpPr>
          <p:cNvPr id="14" name="Picture Placeholder 2"/>
          <p:cNvSpPr>
            <a:spLocks noGrp="1"/>
          </p:cNvSpPr>
          <p:nvPr>
            <p:ph type="pic" sz="quarter" idx="15"/>
          </p:nvPr>
        </p:nvSpPr>
        <p:spPr>
          <a:xfrm>
            <a:off x="6248400" y="1906552"/>
            <a:ext cx="5330984" cy="4189448"/>
          </a:xfrm>
        </p:spPr>
        <p:txBody>
          <a:bodyPr tIns="1463040"/>
          <a:lstStyle>
            <a:lvl1pPr marL="0" indent="0" algn="ctr">
              <a:buNone/>
              <a:defRPr/>
            </a:lvl1pPr>
          </a:lstStyle>
          <a:p>
            <a:r>
              <a:rPr lang="en-US" dirty="0"/>
              <a:t>Click icon to add picture</a:t>
            </a:r>
          </a:p>
        </p:txBody>
      </p:sp>
    </p:spTree>
    <p:extLst>
      <p:ext uri="{BB962C8B-B14F-4D97-AF65-F5344CB8AC3E}">
        <p14:creationId xmlns:p14="http://schemas.microsoft.com/office/powerpoint/2010/main" val="3103986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HREE COLUMN FLOWE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442" y="521208"/>
            <a:ext cx="10969943" cy="411480"/>
          </a:xfrm>
        </p:spPr>
        <p:txBody>
          <a:bodyPr/>
          <a:lstStyle>
            <a:lvl1pPr>
              <a:defRPr sz="3000" baseline="0"/>
            </a:lvl1pPr>
          </a:lstStyle>
          <a:p>
            <a:r>
              <a:rPr dirty="0"/>
              <a:t>Click to add one-line title</a:t>
            </a:r>
          </a:p>
        </p:txBody>
      </p:sp>
      <p:sp>
        <p:nvSpPr>
          <p:cNvPr id="15" name="Text Placeholder 7"/>
          <p:cNvSpPr>
            <a:spLocks noGrp="1"/>
          </p:cNvSpPr>
          <p:nvPr>
            <p:ph type="body" sz="quarter" idx="13" hasCustomPrompt="1"/>
          </p:nvPr>
        </p:nvSpPr>
        <p:spPr>
          <a:xfrm>
            <a:off x="609441" y="1031776"/>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5" name="Date Placeholder 4"/>
          <p:cNvSpPr>
            <a:spLocks noGrp="1"/>
          </p:cNvSpPr>
          <p:nvPr>
            <p:ph type="dt" sz="half" idx="10"/>
          </p:nvPr>
        </p:nvSpPr>
        <p:spPr/>
        <p:txBody>
          <a:bodyPr/>
          <a:lstStyle/>
          <a:p>
            <a:fld id="{727A18C6-3F10-4266-96C9-5D014F3025B2}" type="datetime4">
              <a:rPr lang="en-US" smtClean="0"/>
              <a:t>November 17, 2021</a:t>
            </a:fld>
            <a:endParaRPr dirty="0"/>
          </a:p>
        </p:txBody>
      </p:sp>
      <p:sp>
        <p:nvSpPr>
          <p:cNvPr id="6" name="Footer Placeholder 5"/>
          <p:cNvSpPr>
            <a:spLocks noGrp="1"/>
          </p:cNvSpPr>
          <p:nvPr>
            <p:ph type="ftr" sz="quarter" idx="11"/>
          </p:nvPr>
        </p:nvSpPr>
        <p:spPr/>
        <p:txBody>
          <a:bodyPr/>
          <a:lstStyle/>
          <a:p>
            <a:r>
              <a:rPr lang="en-US" dirty="0"/>
              <a:t>Private | Confidential | Internal Use Only </a:t>
            </a:r>
            <a:endParaRPr dirty="0"/>
          </a:p>
        </p:txBody>
      </p:sp>
      <p:sp>
        <p:nvSpPr>
          <p:cNvPr id="7" name="Slide Number Placeholder 6"/>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10" name="Text Placeholder 9"/>
          <p:cNvSpPr>
            <a:spLocks noGrp="1"/>
          </p:cNvSpPr>
          <p:nvPr>
            <p:ph type="body" sz="quarter" idx="14" hasCustomPrompt="1"/>
          </p:nvPr>
        </p:nvSpPr>
        <p:spPr>
          <a:xfrm>
            <a:off x="612062" y="1628800"/>
            <a:ext cx="10967322" cy="4414752"/>
          </a:xfrm>
        </p:spPr>
        <p:txBody>
          <a:bodyPr numCol="3" spcCol="540000"/>
          <a:lstStyle>
            <a:lvl1pPr marL="0" indent="0">
              <a:buNone/>
              <a:defRPr sz="1600" b="1">
                <a:solidFill>
                  <a:schemeClr val="tx2"/>
                </a:solidFill>
              </a:defRPr>
            </a:lvl1pPr>
            <a:lvl2pPr marL="0" indent="0" algn="l">
              <a:buNone/>
              <a:tabLst/>
              <a:defRPr sz="1200"/>
            </a:lvl2pPr>
            <a:lvl3pPr marL="0" indent="-180000">
              <a:buClr>
                <a:schemeClr val="tx2"/>
              </a:buClr>
              <a:buFont typeface="Wingdings" charset="2"/>
              <a:buChar char="§"/>
              <a:tabLst/>
              <a:defRPr sz="1200"/>
            </a:lvl3pPr>
            <a:lvl4pPr marL="360000" indent="-180000">
              <a:buClr>
                <a:schemeClr val="bg2"/>
              </a:buClr>
              <a:buFont typeface="Wingdings" charset="2"/>
              <a:buChar char="§"/>
              <a:tabLst/>
              <a:defRPr sz="1200"/>
            </a:lvl4pPr>
            <a:lvl5pPr marL="540000" indent="-180000">
              <a:buFont typeface="Wingdings" charset="2"/>
              <a:buChar char="§"/>
              <a:defRPr sz="1000"/>
            </a:lvl5pPr>
          </a:lstStyle>
          <a:p>
            <a:pPr lvl="0"/>
            <a:r>
              <a:rPr lang="en-US" dirty="0"/>
              <a:t>Subhead</a:t>
            </a:r>
          </a:p>
          <a:p>
            <a:pPr lvl="1"/>
            <a:r>
              <a:rPr lang="en-US" dirty="0"/>
              <a:t>Copy</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8285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LEFT IMAGE WITH DESCRI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dirty="0"/>
          </a:p>
        </p:txBody>
      </p:sp>
      <p:sp>
        <p:nvSpPr>
          <p:cNvPr id="4" name="Text Placeholder 3"/>
          <p:cNvSpPr>
            <a:spLocks noGrp="1"/>
          </p:cNvSpPr>
          <p:nvPr>
            <p:ph type="body" sz="half" idx="2"/>
          </p:nvPr>
        </p:nvSpPr>
        <p:spPr bwMode="ltGray">
          <a:xfrm>
            <a:off x="8153400" y="1524000"/>
            <a:ext cx="3425984" cy="4572000"/>
          </a:xfrm>
          <a:solidFill>
            <a:schemeClr val="bg1"/>
          </a:solidFill>
        </p:spPr>
        <p:txBody>
          <a:bodyPr lIns="0" tIns="0" rIns="0" bIns="0">
            <a:noAutofit/>
          </a:bodyPr>
          <a:lstStyle>
            <a:lvl1pPr marL="342900" indent="-342900">
              <a:spcBef>
                <a:spcPts val="900"/>
              </a:spcBef>
              <a:buFont typeface="Wingdings" charset="2"/>
              <a:buChar char="§"/>
              <a:defRPr sz="1600" baseline="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6CB1722-4B46-4353-B583-721651D61489}" type="datetime4">
              <a:rPr lang="en-US" smtClean="0"/>
              <a:t>November 17, 2021</a:t>
            </a:fld>
            <a:endParaRPr dirty="0"/>
          </a:p>
        </p:txBody>
      </p:sp>
      <p:sp>
        <p:nvSpPr>
          <p:cNvPr id="6" name="Footer Placeholder 5"/>
          <p:cNvSpPr>
            <a:spLocks noGrp="1"/>
          </p:cNvSpPr>
          <p:nvPr>
            <p:ph type="ftr" sz="quarter" idx="11"/>
          </p:nvPr>
        </p:nvSpPr>
        <p:spPr/>
        <p:txBody>
          <a:bodyPr/>
          <a:lstStyle/>
          <a:p>
            <a:r>
              <a:rPr lang="en-US" dirty="0"/>
              <a:t>Private | Confidential | Internal Use Only </a:t>
            </a:r>
            <a:endParaRPr dirty="0"/>
          </a:p>
        </p:txBody>
      </p:sp>
      <p:sp>
        <p:nvSpPr>
          <p:cNvPr id="7" name="Slide Number Placeholder 6"/>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11" name="Picture Placeholder 2"/>
          <p:cNvSpPr>
            <a:spLocks noGrp="1"/>
          </p:cNvSpPr>
          <p:nvPr>
            <p:ph type="pic" sz="quarter" idx="14"/>
          </p:nvPr>
        </p:nvSpPr>
        <p:spPr>
          <a:xfrm>
            <a:off x="609600" y="1524000"/>
            <a:ext cx="7312025" cy="4572000"/>
          </a:xfrm>
        </p:spPr>
        <p:txBody>
          <a:bodyPr tIns="1828800"/>
          <a:lstStyle>
            <a:lvl1pPr marL="0" indent="0" algn="ctr">
              <a:buNone/>
              <a:defRPr/>
            </a:lvl1pPr>
          </a:lstStyle>
          <a:p>
            <a:r>
              <a:rPr lang="en-US" dirty="0"/>
              <a:t>Click icon to add picture</a:t>
            </a:r>
          </a:p>
        </p:txBody>
      </p:sp>
    </p:spTree>
    <p:extLst>
      <p:ext uri="{BB962C8B-B14F-4D97-AF65-F5344CB8AC3E}">
        <p14:creationId xmlns:p14="http://schemas.microsoft.com/office/powerpoint/2010/main" val="3565367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PICTUR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001000" y="6426104"/>
            <a:ext cx="995579" cy="210312"/>
          </a:xfrm>
          <a:prstGeom prst="rect">
            <a:avLst/>
          </a:prstGeom>
        </p:spPr>
        <p:txBody>
          <a:bodyPr/>
          <a:lstStyle/>
          <a:p>
            <a:endParaRPr/>
          </a:p>
        </p:txBody>
      </p:sp>
      <p:sp>
        <p:nvSpPr>
          <p:cNvPr id="6" name="Slide Number Placeholder 5"/>
          <p:cNvSpPr>
            <a:spLocks noGrp="1"/>
          </p:cNvSpPr>
          <p:nvPr>
            <p:ph type="sldNum" sz="quarter" idx="12"/>
          </p:nvPr>
        </p:nvSpPr>
        <p:spPr>
          <a:xfrm>
            <a:off x="11049002" y="6430869"/>
            <a:ext cx="533399" cy="232147"/>
          </a:xfrm>
          <a:prstGeom prst="rect">
            <a:avLst/>
          </a:prstGeom>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9"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8" name="Picture Placeholder 2"/>
          <p:cNvSpPr>
            <a:spLocks noGrp="1"/>
          </p:cNvSpPr>
          <p:nvPr>
            <p:ph type="pic" sz="quarter" idx="14"/>
          </p:nvPr>
        </p:nvSpPr>
        <p:spPr>
          <a:xfrm>
            <a:off x="609600" y="1524000"/>
            <a:ext cx="10972800" cy="4572000"/>
          </a:xfrm>
        </p:spPr>
        <p:txBody>
          <a:bodyPr tIns="1828800"/>
          <a:lstStyle>
            <a:lvl1pPr marL="0" indent="0" algn="ctr">
              <a:buNone/>
              <a:defRPr/>
            </a:lvl1pPr>
          </a:lstStyle>
          <a:p>
            <a:r>
              <a:rPr lang="en-US"/>
              <a:t>Click icon to add picture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PICTURE RIGHT WITH DESCRI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609441" y="1524000"/>
            <a:ext cx="3429159" cy="4571999"/>
          </a:xfrm>
          <a:noFill/>
        </p:spPr>
        <p:txBody>
          <a:bodyPr lIns="0" tIns="0" rIns="0" bIns="0">
            <a:noAutofit/>
          </a:bodyPr>
          <a:lstStyle>
            <a:lvl1pPr marL="285750" indent="-285750">
              <a:spcBef>
                <a:spcPts val="900"/>
              </a:spcBef>
              <a:buFont typeface="Wingdings" charset="2"/>
              <a:buChar char="§"/>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C259EE5-F25B-4563-AE58-6B042DD986DA}" type="datetime4">
              <a:rPr lang="en-US" smtClean="0"/>
              <a:t>November 17, 2021</a:t>
            </a:fld>
            <a:endParaRPr dirty="0"/>
          </a:p>
        </p:txBody>
      </p:sp>
      <p:sp>
        <p:nvSpPr>
          <p:cNvPr id="6" name="Footer Placeholder 5"/>
          <p:cNvSpPr>
            <a:spLocks noGrp="1"/>
          </p:cNvSpPr>
          <p:nvPr>
            <p:ph type="ftr" sz="quarter" idx="11"/>
          </p:nvPr>
        </p:nvSpPr>
        <p:spPr/>
        <p:txBody>
          <a:bodyPr/>
          <a:lstStyle/>
          <a:p>
            <a:r>
              <a:rPr lang="en-US" dirty="0"/>
              <a:t>Private | Confidential | Internal Use Only </a:t>
            </a:r>
            <a:endParaRPr dirty="0"/>
          </a:p>
        </p:txBody>
      </p:sp>
      <p:sp>
        <p:nvSpPr>
          <p:cNvPr id="7" name="Slide Number Placeholder 6"/>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11" name="Title 7"/>
          <p:cNvSpPr>
            <a:spLocks noGrp="1"/>
          </p:cNvSpPr>
          <p:nvPr>
            <p:ph type="title"/>
          </p:nvPr>
        </p:nvSpPr>
        <p:spPr>
          <a:xfrm>
            <a:off x="609442" y="519237"/>
            <a:ext cx="10969943" cy="471363"/>
          </a:xfrm>
        </p:spPr>
        <p:txBody>
          <a:bodyPr/>
          <a:lstStyle/>
          <a:p>
            <a:r>
              <a:rPr lang="en-US"/>
              <a:t>Click to edit Master title style</a:t>
            </a:r>
            <a:endParaRPr dirty="0"/>
          </a:p>
        </p:txBody>
      </p:sp>
      <p:sp>
        <p:nvSpPr>
          <p:cNvPr id="12"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9" name="Picture Placeholder 2"/>
          <p:cNvSpPr>
            <a:spLocks noGrp="1"/>
          </p:cNvSpPr>
          <p:nvPr>
            <p:ph type="pic" sz="quarter" idx="14"/>
          </p:nvPr>
        </p:nvSpPr>
        <p:spPr>
          <a:xfrm>
            <a:off x="4267200" y="1524000"/>
            <a:ext cx="7312025" cy="4572000"/>
          </a:xfrm>
        </p:spPr>
        <p:txBody>
          <a:bodyPr tIns="1828800"/>
          <a:lstStyle>
            <a:lvl1pPr marL="0" indent="0" algn="ctr">
              <a:buNone/>
              <a:defRPr/>
            </a:lvl1pPr>
          </a:lstStyle>
          <a:p>
            <a:r>
              <a:rPr lang="en-US" dirty="0"/>
              <a:t>Click icon to add picture</a:t>
            </a:r>
          </a:p>
        </p:txBody>
      </p:sp>
    </p:spTree>
    <p:extLst>
      <p:ext uri="{BB962C8B-B14F-4D97-AF65-F5344CB8AC3E}">
        <p14:creationId xmlns:p14="http://schemas.microsoft.com/office/powerpoint/2010/main" val="3993976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PICTURES WITH DESCRIPTIONS">
    <p:spTree>
      <p:nvGrpSpPr>
        <p:cNvPr id="1" name=""/>
        <p:cNvGrpSpPr/>
        <p:nvPr/>
      </p:nvGrpSpPr>
      <p:grpSpPr>
        <a:xfrm>
          <a:off x="0" y="0"/>
          <a:ext cx="0" cy="0"/>
          <a:chOff x="0" y="0"/>
          <a:chExt cx="0" cy="0"/>
        </a:xfrm>
      </p:grpSpPr>
      <p:sp>
        <p:nvSpPr>
          <p:cNvPr id="10" name="Title 9"/>
          <p:cNvSpPr>
            <a:spLocks noGrp="1"/>
          </p:cNvSpPr>
          <p:nvPr>
            <p:ph type="title"/>
          </p:nvPr>
        </p:nvSpPr>
        <p:spPr>
          <a:xfrm>
            <a:off x="609442" y="519237"/>
            <a:ext cx="10969943" cy="471363"/>
          </a:xfrm>
        </p:spPr>
        <p:txBody>
          <a:bodyPr/>
          <a:lstStyle/>
          <a:p>
            <a:r>
              <a:rPr lang="en-US"/>
              <a:t>Click to edit Master title style</a:t>
            </a:r>
            <a:endParaRPr dirty="0"/>
          </a:p>
        </p:txBody>
      </p:sp>
      <p:sp>
        <p:nvSpPr>
          <p:cNvPr id="3" name="Picture Placeholder 2"/>
          <p:cNvSpPr>
            <a:spLocks noGrp="1"/>
          </p:cNvSpPr>
          <p:nvPr>
            <p:ph type="pic" idx="1"/>
          </p:nvPr>
        </p:nvSpPr>
        <p:spPr bwMode="ltGray">
          <a:xfrm>
            <a:off x="608013" y="1524000"/>
            <a:ext cx="5312664" cy="3352800"/>
          </a:xfrm>
        </p:spPr>
        <p:txBody>
          <a:bodyPr lIns="0" tIns="9144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endParaRPr dirty="0"/>
          </a:p>
        </p:txBody>
      </p:sp>
      <p:sp>
        <p:nvSpPr>
          <p:cNvPr id="4" name="Text Placeholder 3"/>
          <p:cNvSpPr>
            <a:spLocks noGrp="1"/>
          </p:cNvSpPr>
          <p:nvPr>
            <p:ph type="body" sz="half" idx="2"/>
          </p:nvPr>
        </p:nvSpPr>
        <p:spPr bwMode="ltGray">
          <a:xfrm>
            <a:off x="609440" y="4953000"/>
            <a:ext cx="5312664" cy="1143000"/>
          </a:xfrm>
          <a:noFill/>
        </p:spPr>
        <p:txBody>
          <a:bodyPr lIns="0" tIns="0" rIns="0" bIns="0">
            <a:noAutofit/>
          </a:bodyPr>
          <a:lstStyle>
            <a:lvl1pPr marL="0" indent="0">
              <a:spcBef>
                <a:spcPts val="900"/>
              </a:spcBef>
              <a:buNone/>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8" name="Picture Placeholder 2"/>
          <p:cNvSpPr>
            <a:spLocks noGrp="1"/>
          </p:cNvSpPr>
          <p:nvPr>
            <p:ph type="pic" idx="13"/>
          </p:nvPr>
        </p:nvSpPr>
        <p:spPr bwMode="ltGray">
          <a:xfrm>
            <a:off x="6266720" y="1524000"/>
            <a:ext cx="5312664" cy="3352800"/>
          </a:xfrm>
        </p:spPr>
        <p:txBody>
          <a:bodyPr lIns="0" tIns="9144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endParaRPr dirty="0"/>
          </a:p>
        </p:txBody>
      </p:sp>
      <p:sp>
        <p:nvSpPr>
          <p:cNvPr id="9" name="Text Placeholder 3"/>
          <p:cNvSpPr>
            <a:spLocks noGrp="1"/>
          </p:cNvSpPr>
          <p:nvPr>
            <p:ph type="body" sz="half" idx="14"/>
          </p:nvPr>
        </p:nvSpPr>
        <p:spPr bwMode="ltGray">
          <a:xfrm>
            <a:off x="6266720" y="4953000"/>
            <a:ext cx="5312664" cy="1143000"/>
          </a:xfrm>
          <a:noFill/>
        </p:spPr>
        <p:txBody>
          <a:bodyPr lIns="0" tIns="0" rIns="0" bIns="0">
            <a:noAutofit/>
          </a:bodyPr>
          <a:lstStyle>
            <a:lvl1pPr marL="0" indent="0">
              <a:spcBef>
                <a:spcPts val="900"/>
              </a:spcBef>
              <a:buNone/>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4CAB0D1-A256-4DFA-8583-35D5EE4CD0DF}" type="datetime4">
              <a:rPr lang="en-US" smtClean="0"/>
              <a:t>November 17, 2021</a:t>
            </a:fld>
            <a:endParaRPr dirty="0"/>
          </a:p>
        </p:txBody>
      </p:sp>
      <p:sp>
        <p:nvSpPr>
          <p:cNvPr id="6" name="Footer Placeholder 5"/>
          <p:cNvSpPr>
            <a:spLocks noGrp="1"/>
          </p:cNvSpPr>
          <p:nvPr>
            <p:ph type="ftr" sz="quarter" idx="11"/>
          </p:nvPr>
        </p:nvSpPr>
        <p:spPr/>
        <p:txBody>
          <a:bodyPr/>
          <a:lstStyle/>
          <a:p>
            <a:r>
              <a:rPr lang="en-US" dirty="0"/>
              <a:t>Private | Confidential | Internal Use Only </a:t>
            </a:r>
            <a:endParaRPr dirty="0"/>
          </a:p>
        </p:txBody>
      </p:sp>
      <p:sp>
        <p:nvSpPr>
          <p:cNvPr id="7" name="Slide Number Placeholder 6"/>
          <p:cNvSpPr>
            <a:spLocks noGrp="1"/>
          </p:cNvSpPr>
          <p:nvPr>
            <p:ph type="sldNum" sz="quarter" idx="12"/>
          </p:nvPr>
        </p:nvSpPr>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11" name="Text Placeholder 7"/>
          <p:cNvSpPr>
            <a:spLocks noGrp="1"/>
          </p:cNvSpPr>
          <p:nvPr>
            <p:ph type="body" sz="quarter" idx="15"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Tree>
    <p:extLst>
      <p:ext uri="{BB962C8B-B14F-4D97-AF65-F5344CB8AC3E}">
        <p14:creationId xmlns:p14="http://schemas.microsoft.com/office/powerpoint/2010/main" val="280826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HREE PICTURES WITH DESCRIPTIONS">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Click to edit Master title style</a:t>
            </a:r>
            <a:endParaRPr dirty="0"/>
          </a:p>
        </p:txBody>
      </p:sp>
      <p:sp>
        <p:nvSpPr>
          <p:cNvPr id="3" name="Picture Placeholder 2"/>
          <p:cNvSpPr>
            <a:spLocks noGrp="1"/>
          </p:cNvSpPr>
          <p:nvPr>
            <p:ph type="pic" idx="1"/>
          </p:nvPr>
        </p:nvSpPr>
        <p:spPr bwMode="ltGray">
          <a:xfrm>
            <a:off x="608013" y="1524000"/>
            <a:ext cx="3429000" cy="2667000"/>
          </a:xfrm>
        </p:spPr>
        <p:txBody>
          <a:bodyPr lIns="0" tIns="4572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endParaRPr dirty="0"/>
          </a:p>
        </p:txBody>
      </p:sp>
      <p:sp>
        <p:nvSpPr>
          <p:cNvPr id="4" name="Text Placeholder 3"/>
          <p:cNvSpPr>
            <a:spLocks noGrp="1"/>
          </p:cNvSpPr>
          <p:nvPr>
            <p:ph type="body" sz="half" idx="2"/>
          </p:nvPr>
        </p:nvSpPr>
        <p:spPr bwMode="ltGray">
          <a:xfrm>
            <a:off x="609440" y="4267200"/>
            <a:ext cx="3429000" cy="1828800"/>
          </a:xfrm>
          <a:noFill/>
        </p:spPr>
        <p:txBody>
          <a:bodyPr lIns="0" tIns="0" rIns="0" bIns="0">
            <a:noAutofit/>
          </a:bodyPr>
          <a:lstStyle>
            <a:lvl1pPr marL="0" indent="0">
              <a:spcBef>
                <a:spcPts val="900"/>
              </a:spcBef>
              <a:buNone/>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8" name="Picture Placeholder 2"/>
          <p:cNvSpPr>
            <a:spLocks noGrp="1"/>
          </p:cNvSpPr>
          <p:nvPr>
            <p:ph type="pic" idx="13"/>
          </p:nvPr>
        </p:nvSpPr>
        <p:spPr bwMode="ltGray">
          <a:xfrm>
            <a:off x="4381500" y="1524000"/>
            <a:ext cx="3429000" cy="2667000"/>
          </a:xfrm>
        </p:spPr>
        <p:txBody>
          <a:bodyPr lIns="0" tIns="4572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endParaRPr dirty="0"/>
          </a:p>
        </p:txBody>
      </p:sp>
      <p:sp>
        <p:nvSpPr>
          <p:cNvPr id="9" name="Text Placeholder 3"/>
          <p:cNvSpPr>
            <a:spLocks noGrp="1"/>
          </p:cNvSpPr>
          <p:nvPr>
            <p:ph type="body" sz="half" idx="14"/>
          </p:nvPr>
        </p:nvSpPr>
        <p:spPr bwMode="ltGray">
          <a:xfrm>
            <a:off x="4381500" y="4267200"/>
            <a:ext cx="3429000" cy="1828800"/>
          </a:xfrm>
          <a:noFill/>
        </p:spPr>
        <p:txBody>
          <a:bodyPr lIns="0" tIns="0" rIns="0" bIns="0">
            <a:noAutofit/>
          </a:bodyPr>
          <a:lstStyle>
            <a:lvl1pPr marL="0" indent="0">
              <a:spcBef>
                <a:spcPts val="900"/>
              </a:spcBef>
              <a:buNone/>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10" name="Picture Placeholder 2"/>
          <p:cNvSpPr>
            <a:spLocks noGrp="1"/>
          </p:cNvSpPr>
          <p:nvPr>
            <p:ph type="pic" idx="15"/>
          </p:nvPr>
        </p:nvSpPr>
        <p:spPr bwMode="ltGray">
          <a:xfrm>
            <a:off x="8150384" y="1524000"/>
            <a:ext cx="3429000" cy="2667000"/>
          </a:xfrm>
        </p:spPr>
        <p:txBody>
          <a:bodyPr lIns="0" tIns="4572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endParaRPr dirty="0"/>
          </a:p>
        </p:txBody>
      </p:sp>
      <p:sp>
        <p:nvSpPr>
          <p:cNvPr id="11" name="Text Placeholder 3"/>
          <p:cNvSpPr>
            <a:spLocks noGrp="1"/>
          </p:cNvSpPr>
          <p:nvPr>
            <p:ph type="body" sz="half" idx="16"/>
          </p:nvPr>
        </p:nvSpPr>
        <p:spPr bwMode="ltGray">
          <a:xfrm>
            <a:off x="8150384" y="4267200"/>
            <a:ext cx="3429000" cy="1828800"/>
          </a:xfrm>
          <a:noFill/>
        </p:spPr>
        <p:txBody>
          <a:bodyPr lIns="0" tIns="0" rIns="0" bIns="0">
            <a:noAutofit/>
          </a:bodyPr>
          <a:lstStyle>
            <a:lvl1pPr marL="0" indent="0">
              <a:spcBef>
                <a:spcPts val="900"/>
              </a:spcBef>
              <a:buNone/>
              <a:defRPr sz="16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BCA58-86AD-4F40-BF66-913A1183EE47}" type="datetime4">
              <a:rPr lang="en-US" smtClean="0"/>
              <a:t>November 17, 2021</a:t>
            </a:fld>
            <a:endParaRPr dirty="0"/>
          </a:p>
        </p:txBody>
      </p:sp>
      <p:sp>
        <p:nvSpPr>
          <p:cNvPr id="6" name="Footer Placeholder 5"/>
          <p:cNvSpPr>
            <a:spLocks noGrp="1"/>
          </p:cNvSpPr>
          <p:nvPr>
            <p:ph type="ftr" sz="quarter" idx="11"/>
          </p:nvPr>
        </p:nvSpPr>
        <p:spPr/>
        <p:txBody>
          <a:bodyPr/>
          <a:lstStyle/>
          <a:p>
            <a:r>
              <a:rPr lang="en-US" dirty="0"/>
              <a:t>Private | </a:t>
            </a:r>
            <a:r>
              <a:rPr lang="en-US" dirty="0" err="1"/>
              <a:t>Confidentia</a:t>
            </a:r>
            <a:endParaRPr dirty="0"/>
          </a:p>
        </p:txBody>
      </p:sp>
      <p:sp>
        <p:nvSpPr>
          <p:cNvPr id="7" name="Slide Number Placeholder 6"/>
          <p:cNvSpPr>
            <a:spLocks noGrp="1"/>
          </p:cNvSpPr>
          <p:nvPr>
            <p:ph type="sldNum" sz="quarter" idx="12"/>
          </p:nvPr>
        </p:nvSpPr>
        <p:spPr/>
        <p:txBody>
          <a:bodyPr/>
          <a:lstStyle/>
          <a:p>
            <a:fld id="{B016F8AB-BCEA-4347-8BA6-BE776009BC89}" type="slidenum">
              <a:rPr/>
              <a:t>‹#›</a:t>
            </a:fld>
            <a:endParaRPr dirty="0"/>
          </a:p>
        </p:txBody>
      </p:sp>
      <p:sp>
        <p:nvSpPr>
          <p:cNvPr id="13" name="Text Placeholder 7"/>
          <p:cNvSpPr>
            <a:spLocks noGrp="1"/>
          </p:cNvSpPr>
          <p:nvPr>
            <p:ph type="body" sz="quarter" idx="17"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Tree>
    <p:extLst>
      <p:ext uri="{BB962C8B-B14F-4D97-AF65-F5344CB8AC3E}">
        <p14:creationId xmlns:p14="http://schemas.microsoft.com/office/powerpoint/2010/main" val="2411307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QUOTE SLATE BG">
    <p:bg>
      <p:bgPr>
        <a:solidFill>
          <a:schemeClr val="accent5"/>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601663" y="533400"/>
            <a:ext cx="9456737" cy="2286000"/>
          </a:xfrm>
        </p:spPr>
        <p:txBody>
          <a:bodyPr anchor="b" anchorCtr="0">
            <a:noAutofit/>
          </a:bodyPr>
          <a:lstStyle>
            <a:lvl1pPr marL="384038" indent="-384038">
              <a:lnSpc>
                <a:spcPct val="100000"/>
              </a:lnSpc>
              <a:defRPr sz="6000">
                <a:solidFill>
                  <a:schemeClr val="tx1"/>
                </a:solidFill>
              </a:defRPr>
            </a:lvl1pPr>
          </a:lstStyle>
          <a:p>
            <a:r>
              <a:rPr lang="en-US" dirty="0"/>
              <a:t>“Quote – slate BG slide. Insert quote here.”</a:t>
            </a:r>
            <a:endParaRPr dirty="0"/>
          </a:p>
        </p:txBody>
      </p:sp>
      <p:sp>
        <p:nvSpPr>
          <p:cNvPr id="6" name="Text Placeholder 9"/>
          <p:cNvSpPr>
            <a:spLocks noGrp="1"/>
          </p:cNvSpPr>
          <p:nvPr>
            <p:ph type="body" sz="quarter" idx="14" hasCustomPrompt="1"/>
          </p:nvPr>
        </p:nvSpPr>
        <p:spPr>
          <a:xfrm>
            <a:off x="984249" y="2971800"/>
            <a:ext cx="9074149" cy="1371600"/>
          </a:xfrm>
        </p:spPr>
        <p:txBody>
          <a:bodyPr>
            <a:noAutofit/>
          </a:bodyPr>
          <a:lstStyle>
            <a:lvl1pPr marL="0" indent="0">
              <a:lnSpc>
                <a:spcPct val="100000"/>
              </a:lnSpc>
              <a:spcBef>
                <a:spcPts val="0"/>
              </a:spcBef>
              <a:buFontTx/>
              <a:buNone/>
              <a:defRPr sz="2000"/>
            </a:lvl1pPr>
            <a:lvl2pPr marL="0" indent="0">
              <a:spcBef>
                <a:spcPts val="0"/>
              </a:spcBef>
              <a:buFontTx/>
              <a:buNone/>
              <a:defRPr sz="2000"/>
            </a:lvl2pPr>
            <a:lvl3pPr marL="0" indent="0">
              <a:spcBef>
                <a:spcPts val="0"/>
              </a:spcBef>
              <a:buFontTx/>
              <a:buNone/>
              <a:defRPr sz="2000"/>
            </a:lvl3pPr>
            <a:lvl4pPr marL="0" indent="0">
              <a:spcBef>
                <a:spcPts val="0"/>
              </a:spcBef>
              <a:buFontTx/>
              <a:buNone/>
              <a:defRPr sz="2000"/>
            </a:lvl4pPr>
            <a:lvl5pPr marL="0" indent="0">
              <a:spcBef>
                <a:spcPts val="0"/>
              </a:spcBef>
              <a:buFontTx/>
              <a:buNone/>
              <a:defRPr sz="2000"/>
            </a:lvl5pPr>
            <a:lvl6pPr marL="0" indent="0">
              <a:spcBef>
                <a:spcPts val="0"/>
              </a:spcBef>
              <a:buFontTx/>
              <a:buNone/>
              <a:defRPr sz="2000"/>
            </a:lvl6pPr>
            <a:lvl7pPr marL="0" indent="0">
              <a:spcBef>
                <a:spcPts val="0"/>
              </a:spcBef>
              <a:buFontTx/>
              <a:buNone/>
              <a:defRPr sz="2000"/>
            </a:lvl7pPr>
            <a:lvl8pPr marL="0" indent="0">
              <a:spcBef>
                <a:spcPts val="0"/>
              </a:spcBef>
              <a:buFontTx/>
              <a:buNone/>
              <a:defRPr sz="2000"/>
            </a:lvl8pPr>
            <a:lvl9pPr marL="0" indent="0">
              <a:spcBef>
                <a:spcPts val="0"/>
              </a:spcBef>
              <a:buFontTx/>
              <a:buNone/>
              <a:defRPr sz="2000"/>
            </a:lvl9pPr>
          </a:lstStyle>
          <a:p>
            <a:r>
              <a:rPr lang="en-US" dirty="0"/>
              <a:t>—Quote attribution — name, title and company</a:t>
            </a:r>
          </a:p>
        </p:txBody>
      </p:sp>
    </p:spTree>
    <p:extLst>
      <p:ext uri="{BB962C8B-B14F-4D97-AF65-F5344CB8AC3E}">
        <p14:creationId xmlns:p14="http://schemas.microsoft.com/office/powerpoint/2010/main" val="146172391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536">
          <p15:clr>
            <a:srgbClr val="FBAE40"/>
          </p15:clr>
        </p15:guide>
        <p15:guide id="2" pos="144">
          <p15:clr>
            <a:srgbClr val="FBAE40"/>
          </p15:clr>
        </p15:guide>
        <p15:guide id="3" orient="horz" pos="144">
          <p15:clr>
            <a:srgbClr val="FBAE40"/>
          </p15:clr>
        </p15:guide>
        <p15:guide id="4" orient="horz" pos="4176">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QUOTE WHITE 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1663" y="533400"/>
            <a:ext cx="9456737" cy="2286000"/>
          </a:xfrm>
        </p:spPr>
        <p:txBody>
          <a:bodyPr anchor="b" anchorCtr="0">
            <a:noAutofit/>
          </a:bodyPr>
          <a:lstStyle>
            <a:lvl1pPr marL="384038" indent="-384038">
              <a:lnSpc>
                <a:spcPct val="100000"/>
              </a:lnSpc>
              <a:defRPr sz="6000" baseline="0">
                <a:solidFill>
                  <a:schemeClr val="tx2"/>
                </a:solidFill>
              </a:defRPr>
            </a:lvl1pPr>
          </a:lstStyle>
          <a:p>
            <a:r>
              <a:rPr lang="en-US" dirty="0"/>
              <a:t>“Quote – white BG slide. Insert quote here.”</a:t>
            </a:r>
            <a:endParaRPr dirty="0"/>
          </a:p>
        </p:txBody>
      </p:sp>
      <p:sp>
        <p:nvSpPr>
          <p:cNvPr id="6" name="Text Placeholder 9"/>
          <p:cNvSpPr>
            <a:spLocks noGrp="1"/>
          </p:cNvSpPr>
          <p:nvPr>
            <p:ph type="body" sz="quarter" idx="14" hasCustomPrompt="1"/>
          </p:nvPr>
        </p:nvSpPr>
        <p:spPr>
          <a:xfrm>
            <a:off x="1026502" y="2971800"/>
            <a:ext cx="9031897" cy="1371600"/>
          </a:xfrm>
        </p:spPr>
        <p:txBody>
          <a:bodyPr>
            <a:noAutofit/>
          </a:bodyPr>
          <a:lstStyle>
            <a:lvl1pPr marL="0" indent="0">
              <a:lnSpc>
                <a:spcPct val="100000"/>
              </a:lnSpc>
              <a:spcBef>
                <a:spcPts val="0"/>
              </a:spcBef>
              <a:buFontTx/>
              <a:buNone/>
              <a:defRPr sz="2000" baseline="0">
                <a:solidFill>
                  <a:schemeClr val="accent5"/>
                </a:solidFill>
              </a:defRPr>
            </a:lvl1pPr>
            <a:lvl2pPr marL="0" indent="0">
              <a:spcBef>
                <a:spcPts val="0"/>
              </a:spcBef>
              <a:buFontTx/>
              <a:buNone/>
              <a:defRPr sz="2000"/>
            </a:lvl2pPr>
            <a:lvl3pPr marL="0" indent="0">
              <a:spcBef>
                <a:spcPts val="0"/>
              </a:spcBef>
              <a:buFontTx/>
              <a:buNone/>
              <a:defRPr sz="2000"/>
            </a:lvl3pPr>
            <a:lvl4pPr marL="0" indent="0">
              <a:spcBef>
                <a:spcPts val="0"/>
              </a:spcBef>
              <a:buFontTx/>
              <a:buNone/>
              <a:defRPr sz="2000"/>
            </a:lvl4pPr>
            <a:lvl5pPr marL="0" indent="0">
              <a:spcBef>
                <a:spcPts val="0"/>
              </a:spcBef>
              <a:buFontTx/>
              <a:buNone/>
              <a:defRPr sz="2000"/>
            </a:lvl5pPr>
            <a:lvl6pPr marL="0" indent="0">
              <a:spcBef>
                <a:spcPts val="0"/>
              </a:spcBef>
              <a:buFontTx/>
              <a:buNone/>
              <a:defRPr sz="2000"/>
            </a:lvl6pPr>
            <a:lvl7pPr marL="0" indent="0">
              <a:spcBef>
                <a:spcPts val="0"/>
              </a:spcBef>
              <a:buFontTx/>
              <a:buNone/>
              <a:defRPr sz="2000"/>
            </a:lvl7pPr>
            <a:lvl8pPr marL="0" indent="0">
              <a:spcBef>
                <a:spcPts val="0"/>
              </a:spcBef>
              <a:buFontTx/>
              <a:buNone/>
              <a:defRPr sz="2000"/>
            </a:lvl8pPr>
            <a:lvl9pPr marL="0" indent="0">
              <a:spcBef>
                <a:spcPts val="0"/>
              </a:spcBef>
              <a:buFontTx/>
              <a:buNone/>
              <a:defRPr sz="2000"/>
            </a:lvl9pPr>
          </a:lstStyle>
          <a:p>
            <a:r>
              <a:rPr lang="en-US" dirty="0"/>
              <a:t>—Quote attribution — name, title and company</a:t>
            </a:r>
          </a:p>
        </p:txBody>
      </p:sp>
      <p:sp>
        <p:nvSpPr>
          <p:cNvPr id="7" name="Snip Single Corner Rectangle 19"/>
          <p:cNvSpPr/>
          <p:nvPr userDrawn="1"/>
        </p:nvSpPr>
        <p:spPr bwMode="ltGray">
          <a:xfrm rot="10800000" flipH="1">
            <a:off x="223381" y="231216"/>
            <a:ext cx="11740019" cy="6405490"/>
          </a:xfrm>
          <a:custGeom>
            <a:avLst/>
            <a:gdLst>
              <a:gd name="connsiteX0" fmla="*/ 0 w 11582400"/>
              <a:gd name="connsiteY0" fmla="*/ 0 h 6172200"/>
              <a:gd name="connsiteX1" fmla="*/ 10553679 w 11582400"/>
              <a:gd name="connsiteY1" fmla="*/ 0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582400"/>
              <a:gd name="connsiteY0" fmla="*/ 0 h 6172200"/>
              <a:gd name="connsiteX1" fmla="*/ 10869685 w 11582400"/>
              <a:gd name="connsiteY1" fmla="*/ 6723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609295"/>
              <a:gd name="connsiteY0" fmla="*/ 0 h 6172200"/>
              <a:gd name="connsiteX1" fmla="*/ 10869685 w 11609295"/>
              <a:gd name="connsiteY1" fmla="*/ 6723 h 6172200"/>
              <a:gd name="connsiteX2" fmla="*/ 11609295 w 11609295"/>
              <a:gd name="connsiteY2" fmla="*/ 699268 h 6172200"/>
              <a:gd name="connsiteX3" fmla="*/ 11582400 w 11609295"/>
              <a:gd name="connsiteY3" fmla="*/ 6172200 h 6172200"/>
              <a:gd name="connsiteX4" fmla="*/ 0 w 11609295"/>
              <a:gd name="connsiteY4" fmla="*/ 6172200 h 6172200"/>
              <a:gd name="connsiteX5" fmla="*/ 0 w 11609295"/>
              <a:gd name="connsiteY5" fmla="*/ 0 h 6172200"/>
              <a:gd name="connsiteX0" fmla="*/ 0 w 11609295"/>
              <a:gd name="connsiteY0" fmla="*/ 13448 h 6185648"/>
              <a:gd name="connsiteX1" fmla="*/ 11057944 w 11609295"/>
              <a:gd name="connsiteY1" fmla="*/ 0 h 6185648"/>
              <a:gd name="connsiteX2" fmla="*/ 11609295 w 11609295"/>
              <a:gd name="connsiteY2" fmla="*/ 712716 h 6185648"/>
              <a:gd name="connsiteX3" fmla="*/ 11582400 w 11609295"/>
              <a:gd name="connsiteY3" fmla="*/ 6185648 h 6185648"/>
              <a:gd name="connsiteX4" fmla="*/ 0 w 11609295"/>
              <a:gd name="connsiteY4" fmla="*/ 6185648 h 6185648"/>
              <a:gd name="connsiteX5" fmla="*/ 0 w 11609295"/>
              <a:gd name="connsiteY5" fmla="*/ 13448 h 6185648"/>
              <a:gd name="connsiteX0" fmla="*/ 0 w 11602571"/>
              <a:gd name="connsiteY0" fmla="*/ 13448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13448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13909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9273 w 11602571"/>
              <a:gd name="connsiteY4" fmla="*/ 6181117 h 6185648"/>
              <a:gd name="connsiteX5" fmla="*/ 0 w 11602571"/>
              <a:gd name="connsiteY5" fmla="*/ 4385 h 6185648"/>
              <a:gd name="connsiteX0" fmla="*/ 0 w 11602571"/>
              <a:gd name="connsiteY0" fmla="*/ 4385 h 6190180"/>
              <a:gd name="connsiteX1" fmla="*/ 11057944 w 11602571"/>
              <a:gd name="connsiteY1" fmla="*/ 0 h 6190180"/>
              <a:gd name="connsiteX2" fmla="*/ 11602571 w 11602571"/>
              <a:gd name="connsiteY2" fmla="*/ 578245 h 6190180"/>
              <a:gd name="connsiteX3" fmla="*/ 11582400 w 11602571"/>
              <a:gd name="connsiteY3" fmla="*/ 6185648 h 6190180"/>
              <a:gd name="connsiteX4" fmla="*/ 4637 w 11602571"/>
              <a:gd name="connsiteY4" fmla="*/ 6190180 h 6190180"/>
              <a:gd name="connsiteX5" fmla="*/ 0 w 11602571"/>
              <a:gd name="connsiteY5" fmla="*/ 4385 h 6190180"/>
              <a:gd name="connsiteX0" fmla="*/ 0 w 11607230"/>
              <a:gd name="connsiteY0" fmla="*/ 4385 h 6190180"/>
              <a:gd name="connsiteX1" fmla="*/ 11057944 w 11607230"/>
              <a:gd name="connsiteY1" fmla="*/ 0 h 6190180"/>
              <a:gd name="connsiteX2" fmla="*/ 11602571 w 11607230"/>
              <a:gd name="connsiteY2" fmla="*/ 578245 h 6190180"/>
              <a:gd name="connsiteX3" fmla="*/ 11605582 w 11607230"/>
              <a:gd name="connsiteY3" fmla="*/ 6185649 h 6190180"/>
              <a:gd name="connsiteX4" fmla="*/ 4637 w 11607230"/>
              <a:gd name="connsiteY4" fmla="*/ 6190180 h 6190180"/>
              <a:gd name="connsiteX5" fmla="*/ 0 w 11607230"/>
              <a:gd name="connsiteY5" fmla="*/ 4385 h 6190180"/>
              <a:gd name="connsiteX0" fmla="*/ 0 w 11607731"/>
              <a:gd name="connsiteY0" fmla="*/ 4385 h 6190180"/>
              <a:gd name="connsiteX1" fmla="*/ 11057944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 name="connsiteX0" fmla="*/ 0 w 11607731"/>
              <a:gd name="connsiteY0" fmla="*/ 4385 h 6190180"/>
              <a:gd name="connsiteX1" fmla="*/ 11141399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7731" h="6190180">
                <a:moveTo>
                  <a:pt x="0" y="4385"/>
                </a:moveTo>
                <a:lnTo>
                  <a:pt x="11141399" y="0"/>
                </a:lnTo>
                <a:lnTo>
                  <a:pt x="11607207" y="433234"/>
                </a:lnTo>
                <a:cubicBezTo>
                  <a:pt x="11600483" y="2302368"/>
                  <a:pt x="11612306" y="4316515"/>
                  <a:pt x="11605582" y="6185649"/>
                </a:cubicBezTo>
                <a:lnTo>
                  <a:pt x="4637" y="6190180"/>
                </a:lnTo>
                <a:cubicBezTo>
                  <a:pt x="1" y="4129759"/>
                  <a:pt x="4636" y="2064806"/>
                  <a:pt x="0" y="4385"/>
                </a:cubicBezTo>
                <a:close/>
              </a:path>
            </a:pathLst>
          </a:custGeom>
          <a:noFill/>
          <a:ln w="381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351" dirty="0"/>
          </a:p>
        </p:txBody>
      </p:sp>
    </p:spTree>
    <p:extLst>
      <p:ext uri="{BB962C8B-B14F-4D97-AF65-F5344CB8AC3E}">
        <p14:creationId xmlns:p14="http://schemas.microsoft.com/office/powerpoint/2010/main" val="4067658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FULL-FRAME PICTURE">
    <p:spTree>
      <p:nvGrpSpPr>
        <p:cNvPr id="1" name=""/>
        <p:cNvGrpSpPr/>
        <p:nvPr/>
      </p:nvGrpSpPr>
      <p:grpSpPr>
        <a:xfrm>
          <a:off x="0" y="0"/>
          <a:ext cx="0" cy="0"/>
          <a:chOff x="0" y="0"/>
          <a:chExt cx="0" cy="0"/>
        </a:xfrm>
      </p:grpSpPr>
      <p:sp>
        <p:nvSpPr>
          <p:cNvPr id="3" name="Picture Placeholder 2"/>
          <p:cNvSpPr>
            <a:spLocks noGrp="1"/>
          </p:cNvSpPr>
          <p:nvPr>
            <p:ph type="pic" idx="1"/>
          </p:nvPr>
        </p:nvSpPr>
        <p:spPr bwMode="ltGray">
          <a:xfrm>
            <a:off x="228600" y="228600"/>
            <a:ext cx="11734800" cy="6400800"/>
          </a:xfrm>
          <a:solidFill>
            <a:schemeClr val="bg2"/>
          </a:solidFill>
        </p:spPr>
        <p:txBody>
          <a:bodyPr lIns="0" tIns="2743200">
            <a:normAutofit/>
          </a:bodyPr>
          <a:lstStyle>
            <a:lvl1pPr marL="0" indent="0" algn="ctr">
              <a:buNone/>
              <a:defRPr sz="18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dirty="0"/>
          </a:p>
        </p:txBody>
      </p:sp>
      <p:sp>
        <p:nvSpPr>
          <p:cNvPr id="5" name="Text Placeholder 4"/>
          <p:cNvSpPr>
            <a:spLocks noGrp="1"/>
          </p:cNvSpPr>
          <p:nvPr>
            <p:ph type="body" sz="quarter" idx="10"/>
          </p:nvPr>
        </p:nvSpPr>
        <p:spPr>
          <a:xfrm>
            <a:off x="609600" y="533400"/>
            <a:ext cx="10515600" cy="2362200"/>
          </a:xfrm>
        </p:spPr>
        <p:txBody>
          <a:bodyPr>
            <a:noAutofit/>
          </a:bodyPr>
          <a:lstStyle>
            <a:lvl1pPr>
              <a:lnSpc>
                <a:spcPct val="100000"/>
              </a:lnSpc>
              <a:defRPr sz="4400" b="1">
                <a:solidFill>
                  <a:schemeClr val="bg1"/>
                </a:solidFill>
              </a:defRPr>
            </a:lvl1pPr>
          </a:lstStyle>
          <a:p>
            <a:pPr marL="182875" marR="0" lvl="0" indent="-182875" algn="l" defTabSz="914377" rtl="0" eaLnBrk="1" fontAlgn="auto" latinLnBrk="0" hangingPunct="1">
              <a:lnSpc>
                <a:spcPct val="90000"/>
              </a:lnSpc>
              <a:spcBef>
                <a:spcPts val="1200"/>
              </a:spcBef>
              <a:spcAft>
                <a:spcPts val="0"/>
              </a:spcAft>
              <a:buClr>
                <a:schemeClr val="tx1"/>
              </a:buClr>
              <a:buSzPct val="80000"/>
              <a:buFont typeface="Wingdings" charset="2"/>
              <a:buNone/>
              <a:tabLst/>
              <a:defRPr/>
            </a:pPr>
            <a:r>
              <a:rPr lang="en-US"/>
              <a:t>Click to edit Master text styles</a:t>
            </a:r>
          </a:p>
        </p:txBody>
      </p:sp>
    </p:spTree>
    <p:extLst>
      <p:ext uri="{BB962C8B-B14F-4D97-AF65-F5344CB8AC3E}">
        <p14:creationId xmlns:p14="http://schemas.microsoft.com/office/powerpoint/2010/main" val="364338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CTION DIVIDER — BLUE">
    <p:bg>
      <p:bgPr>
        <a:solidFill>
          <a:schemeClr val="tx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a:solidFill>
            <a:schemeClr val="tx2"/>
          </a:solidFill>
        </p:spPr>
      </p:pic>
      <p:sp>
        <p:nvSpPr>
          <p:cNvPr id="2" name="TextBox 1"/>
          <p:cNvSpPr txBox="1"/>
          <p:nvPr userDrawn="1"/>
        </p:nvSpPr>
        <p:spPr>
          <a:xfrm>
            <a:off x="11143281" y="7733655"/>
            <a:ext cx="914400" cy="914400"/>
          </a:xfrm>
          <a:prstGeom prst="rect">
            <a:avLst/>
          </a:prstGeom>
          <a:noFill/>
        </p:spPr>
        <p:txBody>
          <a:bodyPr wrap="none" lIns="0" tIns="0" rIns="0" bIns="0" rtlCol="0">
            <a:noAutofit/>
          </a:bodyPr>
          <a:lstStyle/>
          <a:p>
            <a:pPr>
              <a:lnSpc>
                <a:spcPct val="90000"/>
              </a:lnSpc>
            </a:pPr>
            <a:endParaRPr lang="en-US" sz="1351"/>
          </a:p>
        </p:txBody>
      </p:sp>
      <p:sp>
        <p:nvSpPr>
          <p:cNvPr id="16" name="Title 4"/>
          <p:cNvSpPr>
            <a:spLocks noGrp="1"/>
          </p:cNvSpPr>
          <p:nvPr>
            <p:ph type="title" hasCustomPrompt="1"/>
          </p:nvPr>
        </p:nvSpPr>
        <p:spPr>
          <a:xfrm>
            <a:off x="609600" y="1524000"/>
            <a:ext cx="6781800" cy="3086747"/>
          </a:xfrm>
          <a:noFill/>
        </p:spPr>
        <p:txBody>
          <a:bodyPr wrap="square" lIns="0" rIns="0" bIns="0" anchor="b" anchorCtr="0">
            <a:noAutofit/>
          </a:bodyPr>
          <a:lstStyle>
            <a:lvl1pPr>
              <a:lnSpc>
                <a:spcPct val="100000"/>
              </a:lnSpc>
              <a:defRPr sz="4800" baseline="0">
                <a:solidFill>
                  <a:schemeClr val="bg1"/>
                </a:solidFill>
                <a:latin typeface="+mj-lt"/>
              </a:defRPr>
            </a:lvl1pPr>
          </a:lstStyle>
          <a:p>
            <a:r>
              <a:rPr lang="en-US" dirty="0"/>
              <a:t>Divider slide — </a:t>
            </a:r>
            <a:br>
              <a:rPr lang="en-US" dirty="0"/>
            </a:br>
            <a:r>
              <a:rPr lang="en-US" dirty="0"/>
              <a:t>blue background</a:t>
            </a:r>
            <a:endParaRPr dirty="0"/>
          </a:p>
        </p:txBody>
      </p:sp>
      <p:sp>
        <p:nvSpPr>
          <p:cNvPr id="17" name="Text Placeholder 10"/>
          <p:cNvSpPr>
            <a:spLocks noGrp="1"/>
          </p:cNvSpPr>
          <p:nvPr>
            <p:ph type="body" sz="quarter" idx="10" hasCustomPrompt="1"/>
          </p:nvPr>
        </p:nvSpPr>
        <p:spPr>
          <a:xfrm>
            <a:off x="609600" y="4711977"/>
            <a:ext cx="6781800" cy="774423"/>
          </a:xfrm>
        </p:spPr>
        <p:txBody>
          <a:bodyPr>
            <a:noAutofit/>
          </a:bodyPr>
          <a:lstStyle>
            <a:lvl1pPr marL="0" indent="0">
              <a:lnSpc>
                <a:spcPct val="100000"/>
              </a:lnSpc>
              <a:buNone/>
              <a:defRPr sz="2400" b="0" i="0" baseline="0">
                <a:solidFill>
                  <a:schemeClr val="bg1"/>
                </a:solidFill>
                <a:latin typeface="+mj-lt"/>
              </a:defRPr>
            </a:lvl1pPr>
          </a:lstStyle>
          <a:p>
            <a:pPr lvl="0"/>
            <a:r>
              <a:rPr lang="en-US" dirty="0"/>
              <a:t>Insert Subtitle here</a:t>
            </a:r>
          </a:p>
        </p:txBody>
      </p:sp>
    </p:spTree>
    <p:extLst>
      <p:ext uri="{BB962C8B-B14F-4D97-AF65-F5344CB8AC3E}">
        <p14:creationId xmlns:p14="http://schemas.microsoft.com/office/powerpoint/2010/main" val="3156206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CTION DIVIDER — WHITE">
    <p:bg>
      <p:bgPr>
        <a:solidFill>
          <a:schemeClr val="bg1"/>
        </a:solidFill>
        <a:effectLst/>
      </p:bgPr>
    </p:bg>
    <p:spTree>
      <p:nvGrpSpPr>
        <p:cNvPr id="1" name=""/>
        <p:cNvGrpSpPr/>
        <p:nvPr/>
      </p:nvGrpSpPr>
      <p:grpSpPr>
        <a:xfrm>
          <a:off x="0" y="0"/>
          <a:ext cx="0" cy="0"/>
          <a:chOff x="0" y="0"/>
          <a:chExt cx="0" cy="0"/>
        </a:xfrm>
      </p:grpSpPr>
      <p:sp>
        <p:nvSpPr>
          <p:cNvPr id="6" name="Snip Single Corner Rectangle 19"/>
          <p:cNvSpPr/>
          <p:nvPr userDrawn="1"/>
        </p:nvSpPr>
        <p:spPr bwMode="ltGray">
          <a:xfrm rot="10800000" flipH="1">
            <a:off x="223381" y="231216"/>
            <a:ext cx="11740019" cy="6405490"/>
          </a:xfrm>
          <a:custGeom>
            <a:avLst/>
            <a:gdLst>
              <a:gd name="connsiteX0" fmla="*/ 0 w 11582400"/>
              <a:gd name="connsiteY0" fmla="*/ 0 h 6172200"/>
              <a:gd name="connsiteX1" fmla="*/ 10553679 w 11582400"/>
              <a:gd name="connsiteY1" fmla="*/ 0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582400"/>
              <a:gd name="connsiteY0" fmla="*/ 0 h 6172200"/>
              <a:gd name="connsiteX1" fmla="*/ 10869685 w 11582400"/>
              <a:gd name="connsiteY1" fmla="*/ 6723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609295"/>
              <a:gd name="connsiteY0" fmla="*/ 0 h 6172200"/>
              <a:gd name="connsiteX1" fmla="*/ 10869685 w 11609295"/>
              <a:gd name="connsiteY1" fmla="*/ 6723 h 6172200"/>
              <a:gd name="connsiteX2" fmla="*/ 11609295 w 11609295"/>
              <a:gd name="connsiteY2" fmla="*/ 699268 h 6172200"/>
              <a:gd name="connsiteX3" fmla="*/ 11582400 w 11609295"/>
              <a:gd name="connsiteY3" fmla="*/ 6172200 h 6172200"/>
              <a:gd name="connsiteX4" fmla="*/ 0 w 11609295"/>
              <a:gd name="connsiteY4" fmla="*/ 6172200 h 6172200"/>
              <a:gd name="connsiteX5" fmla="*/ 0 w 11609295"/>
              <a:gd name="connsiteY5" fmla="*/ 0 h 6172200"/>
              <a:gd name="connsiteX0" fmla="*/ 0 w 11609295"/>
              <a:gd name="connsiteY0" fmla="*/ 13448 h 6185648"/>
              <a:gd name="connsiteX1" fmla="*/ 11057944 w 11609295"/>
              <a:gd name="connsiteY1" fmla="*/ 0 h 6185648"/>
              <a:gd name="connsiteX2" fmla="*/ 11609295 w 11609295"/>
              <a:gd name="connsiteY2" fmla="*/ 712716 h 6185648"/>
              <a:gd name="connsiteX3" fmla="*/ 11582400 w 11609295"/>
              <a:gd name="connsiteY3" fmla="*/ 6185648 h 6185648"/>
              <a:gd name="connsiteX4" fmla="*/ 0 w 11609295"/>
              <a:gd name="connsiteY4" fmla="*/ 6185648 h 6185648"/>
              <a:gd name="connsiteX5" fmla="*/ 0 w 11609295"/>
              <a:gd name="connsiteY5" fmla="*/ 13448 h 6185648"/>
              <a:gd name="connsiteX0" fmla="*/ 0 w 11602571"/>
              <a:gd name="connsiteY0" fmla="*/ 13448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13448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13909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9273 w 11602571"/>
              <a:gd name="connsiteY4" fmla="*/ 6181117 h 6185648"/>
              <a:gd name="connsiteX5" fmla="*/ 0 w 11602571"/>
              <a:gd name="connsiteY5" fmla="*/ 4385 h 6185648"/>
              <a:gd name="connsiteX0" fmla="*/ 0 w 11602571"/>
              <a:gd name="connsiteY0" fmla="*/ 4385 h 6190180"/>
              <a:gd name="connsiteX1" fmla="*/ 11057944 w 11602571"/>
              <a:gd name="connsiteY1" fmla="*/ 0 h 6190180"/>
              <a:gd name="connsiteX2" fmla="*/ 11602571 w 11602571"/>
              <a:gd name="connsiteY2" fmla="*/ 578245 h 6190180"/>
              <a:gd name="connsiteX3" fmla="*/ 11582400 w 11602571"/>
              <a:gd name="connsiteY3" fmla="*/ 6185648 h 6190180"/>
              <a:gd name="connsiteX4" fmla="*/ 4637 w 11602571"/>
              <a:gd name="connsiteY4" fmla="*/ 6190180 h 6190180"/>
              <a:gd name="connsiteX5" fmla="*/ 0 w 11602571"/>
              <a:gd name="connsiteY5" fmla="*/ 4385 h 6190180"/>
              <a:gd name="connsiteX0" fmla="*/ 0 w 11607230"/>
              <a:gd name="connsiteY0" fmla="*/ 4385 h 6190180"/>
              <a:gd name="connsiteX1" fmla="*/ 11057944 w 11607230"/>
              <a:gd name="connsiteY1" fmla="*/ 0 h 6190180"/>
              <a:gd name="connsiteX2" fmla="*/ 11602571 w 11607230"/>
              <a:gd name="connsiteY2" fmla="*/ 578245 h 6190180"/>
              <a:gd name="connsiteX3" fmla="*/ 11605582 w 11607230"/>
              <a:gd name="connsiteY3" fmla="*/ 6185649 h 6190180"/>
              <a:gd name="connsiteX4" fmla="*/ 4637 w 11607230"/>
              <a:gd name="connsiteY4" fmla="*/ 6190180 h 6190180"/>
              <a:gd name="connsiteX5" fmla="*/ 0 w 11607230"/>
              <a:gd name="connsiteY5" fmla="*/ 4385 h 6190180"/>
              <a:gd name="connsiteX0" fmla="*/ 0 w 11607731"/>
              <a:gd name="connsiteY0" fmla="*/ 4385 h 6190180"/>
              <a:gd name="connsiteX1" fmla="*/ 11057944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 name="connsiteX0" fmla="*/ 0 w 11607731"/>
              <a:gd name="connsiteY0" fmla="*/ 4385 h 6190180"/>
              <a:gd name="connsiteX1" fmla="*/ 11141399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7731" h="6190180">
                <a:moveTo>
                  <a:pt x="0" y="4385"/>
                </a:moveTo>
                <a:lnTo>
                  <a:pt x="11141399" y="0"/>
                </a:lnTo>
                <a:lnTo>
                  <a:pt x="11607207" y="433234"/>
                </a:lnTo>
                <a:cubicBezTo>
                  <a:pt x="11600483" y="2302368"/>
                  <a:pt x="11612306" y="4316515"/>
                  <a:pt x="11605582" y="6185649"/>
                </a:cubicBezTo>
                <a:lnTo>
                  <a:pt x="4637" y="6190180"/>
                </a:lnTo>
                <a:cubicBezTo>
                  <a:pt x="1" y="4129759"/>
                  <a:pt x="4636" y="2064806"/>
                  <a:pt x="0" y="4385"/>
                </a:cubicBezTo>
                <a:close/>
              </a:path>
            </a:pathLst>
          </a:custGeom>
          <a:noFill/>
          <a:ln w="381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351" dirty="0"/>
          </a:p>
        </p:txBody>
      </p:sp>
      <p:sp>
        <p:nvSpPr>
          <p:cNvPr id="2" name="TextBox 1"/>
          <p:cNvSpPr txBox="1"/>
          <p:nvPr userDrawn="1"/>
        </p:nvSpPr>
        <p:spPr>
          <a:xfrm>
            <a:off x="11143281" y="7733655"/>
            <a:ext cx="914400" cy="914400"/>
          </a:xfrm>
          <a:prstGeom prst="rect">
            <a:avLst/>
          </a:prstGeom>
          <a:noFill/>
        </p:spPr>
        <p:txBody>
          <a:bodyPr wrap="none" lIns="0" tIns="0" rIns="0" bIns="0" rtlCol="0">
            <a:noAutofit/>
          </a:bodyPr>
          <a:lstStyle/>
          <a:p>
            <a:pPr>
              <a:lnSpc>
                <a:spcPct val="90000"/>
              </a:lnSpc>
            </a:pPr>
            <a:endParaRPr lang="en-US" sz="1351"/>
          </a:p>
        </p:txBody>
      </p:sp>
      <p:sp>
        <p:nvSpPr>
          <p:cNvPr id="16" name="Title 4"/>
          <p:cNvSpPr>
            <a:spLocks noGrp="1"/>
          </p:cNvSpPr>
          <p:nvPr>
            <p:ph type="title" hasCustomPrompt="1"/>
          </p:nvPr>
        </p:nvSpPr>
        <p:spPr>
          <a:xfrm>
            <a:off x="609600" y="1524000"/>
            <a:ext cx="6781800" cy="3086747"/>
          </a:xfrm>
          <a:noFill/>
        </p:spPr>
        <p:txBody>
          <a:bodyPr wrap="square" lIns="0" rIns="0" bIns="0" anchor="b" anchorCtr="0">
            <a:noAutofit/>
          </a:bodyPr>
          <a:lstStyle>
            <a:lvl1pPr>
              <a:lnSpc>
                <a:spcPct val="100000"/>
              </a:lnSpc>
              <a:defRPr sz="4800" baseline="0">
                <a:solidFill>
                  <a:schemeClr val="tx2"/>
                </a:solidFill>
                <a:latin typeface="+mj-lt"/>
              </a:defRPr>
            </a:lvl1pPr>
          </a:lstStyle>
          <a:p>
            <a:r>
              <a:rPr lang="en-US" dirty="0"/>
              <a:t>Divider slide — </a:t>
            </a:r>
            <a:br>
              <a:rPr lang="en-US" dirty="0"/>
            </a:br>
            <a:r>
              <a:rPr lang="en-US" dirty="0"/>
              <a:t>white background</a:t>
            </a:r>
            <a:endParaRPr dirty="0"/>
          </a:p>
        </p:txBody>
      </p:sp>
      <p:sp>
        <p:nvSpPr>
          <p:cNvPr id="17" name="Text Placeholder 10"/>
          <p:cNvSpPr>
            <a:spLocks noGrp="1"/>
          </p:cNvSpPr>
          <p:nvPr>
            <p:ph type="body" sz="quarter" idx="10" hasCustomPrompt="1"/>
          </p:nvPr>
        </p:nvSpPr>
        <p:spPr>
          <a:xfrm>
            <a:off x="609600" y="4711977"/>
            <a:ext cx="6781800" cy="774423"/>
          </a:xfrm>
        </p:spPr>
        <p:txBody>
          <a:bodyPr>
            <a:noAutofit/>
          </a:bodyPr>
          <a:lstStyle>
            <a:lvl1pPr marL="0" indent="0">
              <a:lnSpc>
                <a:spcPct val="100000"/>
              </a:lnSpc>
              <a:buNone/>
              <a:defRPr sz="2400" b="0" i="0" baseline="0">
                <a:solidFill>
                  <a:schemeClr val="accent5"/>
                </a:solidFill>
                <a:latin typeface="+mj-lt"/>
              </a:defRPr>
            </a:lvl1pPr>
          </a:lstStyle>
          <a:p>
            <a:pPr lvl="0"/>
            <a:r>
              <a:rPr lang="en-US" dirty="0"/>
              <a:t>Insert Subtitle here</a:t>
            </a:r>
          </a:p>
        </p:txBody>
      </p:sp>
    </p:spTree>
    <p:extLst>
      <p:ext uri="{BB962C8B-B14F-4D97-AF65-F5344CB8AC3E}">
        <p14:creationId xmlns:p14="http://schemas.microsoft.com/office/powerpoint/2010/main" val="3021945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THANK YOU — BLUE">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a:solidFill>
            <a:schemeClr val="tx2"/>
          </a:solidFill>
        </p:spPr>
      </p:pic>
      <p:sp>
        <p:nvSpPr>
          <p:cNvPr id="14" name="Text Placeholder 4"/>
          <p:cNvSpPr>
            <a:spLocks noGrp="1"/>
          </p:cNvSpPr>
          <p:nvPr>
            <p:ph type="body" sz="quarter" idx="14" hasCustomPrompt="1"/>
          </p:nvPr>
        </p:nvSpPr>
        <p:spPr>
          <a:xfrm>
            <a:off x="609600" y="5049826"/>
            <a:ext cx="4876800" cy="284174"/>
          </a:xfrm>
        </p:spPr>
        <p:txBody>
          <a:bodyPr vert="horz" lIns="0" tIns="0" rIns="0" bIns="0" rtlCol="0" anchor="t" anchorCtr="0">
            <a:noAutofit/>
          </a:bodyPr>
          <a:lstStyle>
            <a:lvl1pPr marL="0" indent="0">
              <a:lnSpc>
                <a:spcPct val="100000"/>
              </a:lnSpc>
              <a:buNone/>
              <a:defRPr lang="en-US" sz="1600" b="0" baseline="0" dirty="0" smtClean="0">
                <a:solidFill>
                  <a:schemeClr val="bg1"/>
                </a:solidFill>
                <a:latin typeface="+mj-lt"/>
                <a:ea typeface="+mj-ea"/>
                <a:cs typeface="+mj-cs"/>
              </a:defRPr>
            </a:lvl1pPr>
          </a:lstStyle>
          <a:p>
            <a:pPr lvl="0">
              <a:lnSpc>
                <a:spcPct val="90000"/>
              </a:lnSpc>
              <a:spcBef>
                <a:spcPct val="0"/>
              </a:spcBef>
            </a:pPr>
            <a:r>
              <a:rPr lang="en-US"/>
              <a:t>Name Surname</a:t>
            </a:r>
            <a:endParaRPr lang="en-US" dirty="0"/>
          </a:p>
        </p:txBody>
      </p:sp>
      <p:pic>
        <p:nvPicPr>
          <p:cNvPr id="24" name="Picture 2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17871" y="335280"/>
            <a:ext cx="1911391" cy="731520"/>
          </a:xfrm>
          <a:prstGeom prst="rect">
            <a:avLst/>
          </a:prstGeom>
        </p:spPr>
      </p:pic>
      <p:sp>
        <p:nvSpPr>
          <p:cNvPr id="32" name="Title 1"/>
          <p:cNvSpPr>
            <a:spLocks noGrp="1"/>
          </p:cNvSpPr>
          <p:nvPr>
            <p:ph type="ctrTitle" hasCustomPrompt="1"/>
          </p:nvPr>
        </p:nvSpPr>
        <p:spPr>
          <a:xfrm>
            <a:off x="609600" y="3429000"/>
            <a:ext cx="7391400" cy="990600"/>
          </a:xfrm>
        </p:spPr>
        <p:txBody>
          <a:bodyPr anchor="b" anchorCtr="0"/>
          <a:lstStyle>
            <a:lvl1pPr algn="l">
              <a:lnSpc>
                <a:spcPct val="100000"/>
              </a:lnSpc>
              <a:defRPr sz="4800" b="1" baseline="0">
                <a:solidFill>
                  <a:schemeClr val="bg1"/>
                </a:solidFill>
              </a:defRPr>
            </a:lvl1pPr>
          </a:lstStyle>
          <a:p>
            <a:r>
              <a:rPr lang="en-US" dirty="0"/>
              <a:t>Thank you</a:t>
            </a:r>
          </a:p>
        </p:txBody>
      </p:sp>
      <p:sp>
        <p:nvSpPr>
          <p:cNvPr id="8" name="Text Placeholder 4"/>
          <p:cNvSpPr>
            <a:spLocks noGrp="1"/>
          </p:cNvSpPr>
          <p:nvPr>
            <p:ph type="body" sz="quarter" idx="15" hasCustomPrompt="1"/>
          </p:nvPr>
        </p:nvSpPr>
        <p:spPr>
          <a:xfrm>
            <a:off x="609600" y="5354626"/>
            <a:ext cx="4876800" cy="893774"/>
          </a:xfrm>
        </p:spPr>
        <p:txBody>
          <a:bodyPr vert="horz" lIns="0" tIns="0" rIns="0" bIns="0" rtlCol="0" anchor="t" anchorCtr="0">
            <a:noAutofit/>
          </a:bodyPr>
          <a:lstStyle>
            <a:lvl1pPr marL="0" indent="0">
              <a:lnSpc>
                <a:spcPct val="100000"/>
              </a:lnSpc>
              <a:buNone/>
              <a:defRPr lang="en-US" sz="1600" b="0" baseline="0" dirty="0" smtClean="0">
                <a:solidFill>
                  <a:schemeClr val="bg1"/>
                </a:solidFill>
                <a:latin typeface="+mj-lt"/>
                <a:ea typeface="+mj-ea"/>
                <a:cs typeface="+mj-cs"/>
              </a:defRPr>
            </a:lvl1pPr>
          </a:lstStyle>
          <a:p>
            <a:pPr lvl="0">
              <a:lnSpc>
                <a:spcPct val="90000"/>
              </a:lnSpc>
              <a:spcBef>
                <a:spcPct val="0"/>
              </a:spcBef>
            </a:pPr>
            <a:r>
              <a:rPr lang="en-US" dirty="0"/>
              <a:t>Contact information</a:t>
            </a:r>
          </a:p>
        </p:txBody>
      </p:sp>
    </p:spTree>
    <p:extLst>
      <p:ext uri="{BB962C8B-B14F-4D97-AF65-F5344CB8AC3E}">
        <p14:creationId xmlns:p14="http://schemas.microsoft.com/office/powerpoint/2010/main" val="3473053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44">
          <p15:clr>
            <a:srgbClr val="FBAE40"/>
          </p15:clr>
        </p15:guide>
        <p15:guide id="2" orient="horz" pos="144">
          <p15:clr>
            <a:srgbClr val="FBAE40"/>
          </p15:clr>
        </p15:guide>
        <p15:guide id="3" orient="horz" pos="4176">
          <p15:clr>
            <a:srgbClr val="FBAE40"/>
          </p15:clr>
        </p15:guide>
        <p15:guide id="4" pos="7536">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THANK YOU — WHITE">
    <p:bg>
      <p:bgPr>
        <a:solidFill>
          <a:schemeClr val="bg1"/>
        </a:solidFill>
        <a:effectLst/>
      </p:bgPr>
    </p:bg>
    <p:spTree>
      <p:nvGrpSpPr>
        <p:cNvPr id="1" name=""/>
        <p:cNvGrpSpPr/>
        <p:nvPr/>
      </p:nvGrpSpPr>
      <p:grpSpPr>
        <a:xfrm>
          <a:off x="0" y="0"/>
          <a:ext cx="0" cy="0"/>
          <a:chOff x="0" y="0"/>
          <a:chExt cx="0" cy="0"/>
        </a:xfrm>
      </p:grpSpPr>
      <p:sp>
        <p:nvSpPr>
          <p:cNvPr id="6" name="Snip Single Corner Rectangle 19"/>
          <p:cNvSpPr/>
          <p:nvPr userDrawn="1"/>
        </p:nvSpPr>
        <p:spPr bwMode="ltGray">
          <a:xfrm rot="10800000" flipH="1">
            <a:off x="223381" y="231216"/>
            <a:ext cx="11740019" cy="6405490"/>
          </a:xfrm>
          <a:custGeom>
            <a:avLst/>
            <a:gdLst>
              <a:gd name="connsiteX0" fmla="*/ 0 w 11582400"/>
              <a:gd name="connsiteY0" fmla="*/ 0 h 6172200"/>
              <a:gd name="connsiteX1" fmla="*/ 10553679 w 11582400"/>
              <a:gd name="connsiteY1" fmla="*/ 0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582400"/>
              <a:gd name="connsiteY0" fmla="*/ 0 h 6172200"/>
              <a:gd name="connsiteX1" fmla="*/ 10869685 w 11582400"/>
              <a:gd name="connsiteY1" fmla="*/ 6723 h 6172200"/>
              <a:gd name="connsiteX2" fmla="*/ 11582400 w 11582400"/>
              <a:gd name="connsiteY2" fmla="*/ 1028721 h 6172200"/>
              <a:gd name="connsiteX3" fmla="*/ 11582400 w 11582400"/>
              <a:gd name="connsiteY3" fmla="*/ 6172200 h 6172200"/>
              <a:gd name="connsiteX4" fmla="*/ 0 w 11582400"/>
              <a:gd name="connsiteY4" fmla="*/ 6172200 h 6172200"/>
              <a:gd name="connsiteX5" fmla="*/ 0 w 11582400"/>
              <a:gd name="connsiteY5" fmla="*/ 0 h 6172200"/>
              <a:gd name="connsiteX0" fmla="*/ 0 w 11609295"/>
              <a:gd name="connsiteY0" fmla="*/ 0 h 6172200"/>
              <a:gd name="connsiteX1" fmla="*/ 10869685 w 11609295"/>
              <a:gd name="connsiteY1" fmla="*/ 6723 h 6172200"/>
              <a:gd name="connsiteX2" fmla="*/ 11609295 w 11609295"/>
              <a:gd name="connsiteY2" fmla="*/ 699268 h 6172200"/>
              <a:gd name="connsiteX3" fmla="*/ 11582400 w 11609295"/>
              <a:gd name="connsiteY3" fmla="*/ 6172200 h 6172200"/>
              <a:gd name="connsiteX4" fmla="*/ 0 w 11609295"/>
              <a:gd name="connsiteY4" fmla="*/ 6172200 h 6172200"/>
              <a:gd name="connsiteX5" fmla="*/ 0 w 11609295"/>
              <a:gd name="connsiteY5" fmla="*/ 0 h 6172200"/>
              <a:gd name="connsiteX0" fmla="*/ 0 w 11609295"/>
              <a:gd name="connsiteY0" fmla="*/ 13448 h 6185648"/>
              <a:gd name="connsiteX1" fmla="*/ 11057944 w 11609295"/>
              <a:gd name="connsiteY1" fmla="*/ 0 h 6185648"/>
              <a:gd name="connsiteX2" fmla="*/ 11609295 w 11609295"/>
              <a:gd name="connsiteY2" fmla="*/ 712716 h 6185648"/>
              <a:gd name="connsiteX3" fmla="*/ 11582400 w 11609295"/>
              <a:gd name="connsiteY3" fmla="*/ 6185648 h 6185648"/>
              <a:gd name="connsiteX4" fmla="*/ 0 w 11609295"/>
              <a:gd name="connsiteY4" fmla="*/ 6185648 h 6185648"/>
              <a:gd name="connsiteX5" fmla="*/ 0 w 11609295"/>
              <a:gd name="connsiteY5" fmla="*/ 13448 h 6185648"/>
              <a:gd name="connsiteX0" fmla="*/ 0 w 11602571"/>
              <a:gd name="connsiteY0" fmla="*/ 13448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13448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0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13909 w 11602571"/>
              <a:gd name="connsiteY4" fmla="*/ 6185648 h 6185648"/>
              <a:gd name="connsiteX5" fmla="*/ 0 w 11602571"/>
              <a:gd name="connsiteY5" fmla="*/ 4385 h 6185648"/>
              <a:gd name="connsiteX0" fmla="*/ 0 w 11602571"/>
              <a:gd name="connsiteY0" fmla="*/ 4385 h 6185648"/>
              <a:gd name="connsiteX1" fmla="*/ 11057944 w 11602571"/>
              <a:gd name="connsiteY1" fmla="*/ 0 h 6185648"/>
              <a:gd name="connsiteX2" fmla="*/ 11602571 w 11602571"/>
              <a:gd name="connsiteY2" fmla="*/ 578245 h 6185648"/>
              <a:gd name="connsiteX3" fmla="*/ 11582400 w 11602571"/>
              <a:gd name="connsiteY3" fmla="*/ 6185648 h 6185648"/>
              <a:gd name="connsiteX4" fmla="*/ 9273 w 11602571"/>
              <a:gd name="connsiteY4" fmla="*/ 6181117 h 6185648"/>
              <a:gd name="connsiteX5" fmla="*/ 0 w 11602571"/>
              <a:gd name="connsiteY5" fmla="*/ 4385 h 6185648"/>
              <a:gd name="connsiteX0" fmla="*/ 0 w 11602571"/>
              <a:gd name="connsiteY0" fmla="*/ 4385 h 6190180"/>
              <a:gd name="connsiteX1" fmla="*/ 11057944 w 11602571"/>
              <a:gd name="connsiteY1" fmla="*/ 0 h 6190180"/>
              <a:gd name="connsiteX2" fmla="*/ 11602571 w 11602571"/>
              <a:gd name="connsiteY2" fmla="*/ 578245 h 6190180"/>
              <a:gd name="connsiteX3" fmla="*/ 11582400 w 11602571"/>
              <a:gd name="connsiteY3" fmla="*/ 6185648 h 6190180"/>
              <a:gd name="connsiteX4" fmla="*/ 4637 w 11602571"/>
              <a:gd name="connsiteY4" fmla="*/ 6190180 h 6190180"/>
              <a:gd name="connsiteX5" fmla="*/ 0 w 11602571"/>
              <a:gd name="connsiteY5" fmla="*/ 4385 h 6190180"/>
              <a:gd name="connsiteX0" fmla="*/ 0 w 11607230"/>
              <a:gd name="connsiteY0" fmla="*/ 4385 h 6190180"/>
              <a:gd name="connsiteX1" fmla="*/ 11057944 w 11607230"/>
              <a:gd name="connsiteY1" fmla="*/ 0 h 6190180"/>
              <a:gd name="connsiteX2" fmla="*/ 11602571 w 11607230"/>
              <a:gd name="connsiteY2" fmla="*/ 578245 h 6190180"/>
              <a:gd name="connsiteX3" fmla="*/ 11605582 w 11607230"/>
              <a:gd name="connsiteY3" fmla="*/ 6185649 h 6190180"/>
              <a:gd name="connsiteX4" fmla="*/ 4637 w 11607230"/>
              <a:gd name="connsiteY4" fmla="*/ 6190180 h 6190180"/>
              <a:gd name="connsiteX5" fmla="*/ 0 w 11607230"/>
              <a:gd name="connsiteY5" fmla="*/ 4385 h 6190180"/>
              <a:gd name="connsiteX0" fmla="*/ 0 w 11607731"/>
              <a:gd name="connsiteY0" fmla="*/ 4385 h 6190180"/>
              <a:gd name="connsiteX1" fmla="*/ 11057944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 name="connsiteX0" fmla="*/ 0 w 11607731"/>
              <a:gd name="connsiteY0" fmla="*/ 4385 h 6190180"/>
              <a:gd name="connsiteX1" fmla="*/ 11141399 w 11607731"/>
              <a:gd name="connsiteY1" fmla="*/ 0 h 6190180"/>
              <a:gd name="connsiteX2" fmla="*/ 11607207 w 11607731"/>
              <a:gd name="connsiteY2" fmla="*/ 433234 h 6190180"/>
              <a:gd name="connsiteX3" fmla="*/ 11605582 w 11607731"/>
              <a:gd name="connsiteY3" fmla="*/ 6185649 h 6190180"/>
              <a:gd name="connsiteX4" fmla="*/ 4637 w 11607731"/>
              <a:gd name="connsiteY4" fmla="*/ 6190180 h 6190180"/>
              <a:gd name="connsiteX5" fmla="*/ 0 w 11607731"/>
              <a:gd name="connsiteY5" fmla="*/ 4385 h 6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7731" h="6190180">
                <a:moveTo>
                  <a:pt x="0" y="4385"/>
                </a:moveTo>
                <a:lnTo>
                  <a:pt x="11141399" y="0"/>
                </a:lnTo>
                <a:lnTo>
                  <a:pt x="11607207" y="433234"/>
                </a:lnTo>
                <a:cubicBezTo>
                  <a:pt x="11600483" y="2302368"/>
                  <a:pt x="11612306" y="4316515"/>
                  <a:pt x="11605582" y="6185649"/>
                </a:cubicBezTo>
                <a:lnTo>
                  <a:pt x="4637" y="6190180"/>
                </a:lnTo>
                <a:cubicBezTo>
                  <a:pt x="1" y="4129759"/>
                  <a:pt x="4636" y="2064806"/>
                  <a:pt x="0" y="4385"/>
                </a:cubicBezTo>
                <a:close/>
              </a:path>
            </a:pathLst>
          </a:custGeom>
          <a:noFill/>
          <a:ln w="381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351" dirty="0"/>
          </a:p>
        </p:txBody>
      </p:sp>
      <p:sp>
        <p:nvSpPr>
          <p:cNvPr id="2" name="TextBox 1"/>
          <p:cNvSpPr txBox="1"/>
          <p:nvPr userDrawn="1"/>
        </p:nvSpPr>
        <p:spPr>
          <a:xfrm>
            <a:off x="11143281" y="7733655"/>
            <a:ext cx="914400" cy="914400"/>
          </a:xfrm>
          <a:prstGeom prst="rect">
            <a:avLst/>
          </a:prstGeom>
          <a:noFill/>
        </p:spPr>
        <p:txBody>
          <a:bodyPr wrap="none" lIns="0" tIns="0" rIns="0" bIns="0" rtlCol="0">
            <a:noAutofit/>
          </a:bodyPr>
          <a:lstStyle/>
          <a:p>
            <a:pPr>
              <a:lnSpc>
                <a:spcPct val="90000"/>
              </a:lnSpc>
            </a:pPr>
            <a:endParaRPr lang="en-US" sz="1351"/>
          </a:p>
        </p:txBody>
      </p:sp>
      <p:sp>
        <p:nvSpPr>
          <p:cNvPr id="7" name="Text Placeholder 4"/>
          <p:cNvSpPr>
            <a:spLocks noGrp="1"/>
          </p:cNvSpPr>
          <p:nvPr>
            <p:ph type="body" sz="quarter" idx="14" hasCustomPrompt="1"/>
          </p:nvPr>
        </p:nvSpPr>
        <p:spPr>
          <a:xfrm>
            <a:off x="609600" y="5049826"/>
            <a:ext cx="4876800" cy="284174"/>
          </a:xfrm>
        </p:spPr>
        <p:txBody>
          <a:bodyPr vert="horz" lIns="0" tIns="0" rIns="0" bIns="0" rtlCol="0" anchor="t" anchorCtr="0">
            <a:noAutofit/>
          </a:bodyPr>
          <a:lstStyle>
            <a:lvl1pPr marL="0" indent="0">
              <a:lnSpc>
                <a:spcPct val="100000"/>
              </a:lnSpc>
              <a:buNone/>
              <a:defRPr lang="en-US" sz="1600" b="0" baseline="0" dirty="0" smtClean="0">
                <a:solidFill>
                  <a:schemeClr val="tx1"/>
                </a:solidFill>
                <a:latin typeface="+mj-lt"/>
                <a:ea typeface="+mj-ea"/>
                <a:cs typeface="+mj-cs"/>
              </a:defRPr>
            </a:lvl1pPr>
          </a:lstStyle>
          <a:p>
            <a:pPr lvl="0">
              <a:lnSpc>
                <a:spcPct val="90000"/>
              </a:lnSpc>
              <a:spcBef>
                <a:spcPct val="0"/>
              </a:spcBef>
            </a:pPr>
            <a:r>
              <a:rPr lang="en-US" dirty="0"/>
              <a:t>Name Surname</a:t>
            </a:r>
          </a:p>
        </p:txBody>
      </p:sp>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17871" y="335280"/>
            <a:ext cx="1911390" cy="731520"/>
          </a:xfrm>
          <a:prstGeom prst="rect">
            <a:avLst/>
          </a:prstGeom>
        </p:spPr>
      </p:pic>
      <p:sp>
        <p:nvSpPr>
          <p:cNvPr id="9" name="Title 1"/>
          <p:cNvSpPr>
            <a:spLocks noGrp="1"/>
          </p:cNvSpPr>
          <p:nvPr>
            <p:ph type="ctrTitle" hasCustomPrompt="1"/>
          </p:nvPr>
        </p:nvSpPr>
        <p:spPr>
          <a:xfrm>
            <a:off x="609600" y="3429000"/>
            <a:ext cx="7391400" cy="990600"/>
          </a:xfrm>
        </p:spPr>
        <p:txBody>
          <a:bodyPr anchor="b" anchorCtr="0"/>
          <a:lstStyle>
            <a:lvl1pPr algn="l">
              <a:lnSpc>
                <a:spcPct val="100000"/>
              </a:lnSpc>
              <a:defRPr sz="4800" b="1" baseline="0">
                <a:solidFill>
                  <a:schemeClr val="tx2"/>
                </a:solidFill>
              </a:defRPr>
            </a:lvl1pPr>
          </a:lstStyle>
          <a:p>
            <a:r>
              <a:rPr lang="en-US" dirty="0"/>
              <a:t>Thank you</a:t>
            </a:r>
          </a:p>
        </p:txBody>
      </p:sp>
      <p:sp>
        <p:nvSpPr>
          <p:cNvPr id="10" name="Text Placeholder 4"/>
          <p:cNvSpPr>
            <a:spLocks noGrp="1"/>
          </p:cNvSpPr>
          <p:nvPr>
            <p:ph type="body" sz="quarter" idx="15" hasCustomPrompt="1"/>
          </p:nvPr>
        </p:nvSpPr>
        <p:spPr>
          <a:xfrm>
            <a:off x="609600" y="5354626"/>
            <a:ext cx="4876800" cy="893774"/>
          </a:xfrm>
        </p:spPr>
        <p:txBody>
          <a:bodyPr vert="horz" lIns="0" tIns="0" rIns="0" bIns="0" rtlCol="0" anchor="t" anchorCtr="0">
            <a:noAutofit/>
          </a:bodyPr>
          <a:lstStyle>
            <a:lvl1pPr marL="0" indent="0">
              <a:lnSpc>
                <a:spcPct val="100000"/>
              </a:lnSpc>
              <a:buNone/>
              <a:defRPr lang="en-US" sz="1600" b="0" baseline="0" dirty="0" smtClean="0">
                <a:solidFill>
                  <a:schemeClr val="tx1"/>
                </a:solidFill>
                <a:latin typeface="+mj-lt"/>
                <a:ea typeface="+mj-ea"/>
                <a:cs typeface="+mj-cs"/>
              </a:defRPr>
            </a:lvl1pPr>
          </a:lstStyle>
          <a:p>
            <a:pPr lvl="0">
              <a:lnSpc>
                <a:spcPct val="90000"/>
              </a:lnSpc>
              <a:spcBef>
                <a:spcPct val="0"/>
              </a:spcBef>
            </a:pPr>
            <a:r>
              <a:rPr lang="en-US" dirty="0"/>
              <a:t>Contact information</a:t>
            </a:r>
          </a:p>
        </p:txBody>
      </p:sp>
    </p:spTree>
    <p:extLst>
      <p:ext uri="{BB962C8B-B14F-4D97-AF65-F5344CB8AC3E}">
        <p14:creationId xmlns:p14="http://schemas.microsoft.com/office/powerpoint/2010/main" val="224276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PICTURE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442" y="521208"/>
            <a:ext cx="10969943" cy="411480"/>
          </a:xfrm>
        </p:spPr>
        <p:txBody>
          <a:bodyPr/>
          <a:lstStyle>
            <a:lvl1pPr>
              <a:defRPr/>
            </a:lvl1pPr>
          </a:lstStyle>
          <a:p>
            <a:r>
              <a:rPr dirty="0"/>
              <a:t>Click to add one-line title</a:t>
            </a:r>
          </a:p>
        </p:txBody>
      </p:sp>
      <p:sp>
        <p:nvSpPr>
          <p:cNvPr id="10" name="Text Placeholder 7"/>
          <p:cNvSpPr>
            <a:spLocks noGrp="1"/>
          </p:cNvSpPr>
          <p:nvPr>
            <p:ph type="body" sz="quarter" idx="13" hasCustomPrompt="1"/>
          </p:nvPr>
        </p:nvSpPr>
        <p:spPr>
          <a:xfrm>
            <a:off x="609441" y="990600"/>
            <a:ext cx="10969943" cy="381000"/>
          </a:xfrm>
        </p:spPr>
        <p:txBody>
          <a:bodyPr>
            <a:noAutofit/>
          </a:bodyPr>
          <a:lstStyle>
            <a:lvl1pPr marL="0" indent="0">
              <a:spcBef>
                <a:spcPts val="0"/>
              </a:spcBef>
              <a:buNone/>
              <a:defRPr sz="2000" baseline="0">
                <a:solidFill>
                  <a:schemeClr val="accent5"/>
                </a:solidFill>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one-line subtitle</a:t>
            </a:r>
          </a:p>
        </p:txBody>
      </p:sp>
      <p:sp>
        <p:nvSpPr>
          <p:cNvPr id="3" name="Text Placeholder 2"/>
          <p:cNvSpPr>
            <a:spLocks noGrp="1"/>
          </p:cNvSpPr>
          <p:nvPr>
            <p:ph type="body" idx="1" hasCustomPrompt="1"/>
          </p:nvPr>
        </p:nvSpPr>
        <p:spPr>
          <a:xfrm>
            <a:off x="609599" y="1524000"/>
            <a:ext cx="5333999" cy="320040"/>
          </a:xfrm>
        </p:spPr>
        <p:txBody>
          <a:bodyPr anchor="t">
            <a:no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t>Click to add heading</a:t>
            </a:r>
          </a:p>
        </p:txBody>
      </p:sp>
      <p:sp>
        <p:nvSpPr>
          <p:cNvPr id="5" name="Text Placeholder 4"/>
          <p:cNvSpPr>
            <a:spLocks noGrp="1"/>
          </p:cNvSpPr>
          <p:nvPr>
            <p:ph type="body" sz="quarter" idx="3" hasCustomPrompt="1"/>
          </p:nvPr>
        </p:nvSpPr>
        <p:spPr>
          <a:xfrm>
            <a:off x="6248400" y="1524000"/>
            <a:ext cx="5334000" cy="320040"/>
          </a:xfrm>
        </p:spPr>
        <p:txBody>
          <a:bodyPr anchor="t">
            <a:no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t>Click to add heading</a:t>
            </a:r>
          </a:p>
        </p:txBody>
      </p:sp>
      <p:sp>
        <p:nvSpPr>
          <p:cNvPr id="7" name="Date Placeholder 6"/>
          <p:cNvSpPr>
            <a:spLocks noGrp="1"/>
          </p:cNvSpPr>
          <p:nvPr>
            <p:ph type="dt" sz="half" idx="10"/>
          </p:nvPr>
        </p:nvSpPr>
        <p:spPr>
          <a:xfrm>
            <a:off x="8001000" y="6426104"/>
            <a:ext cx="995579" cy="210312"/>
          </a:xfrm>
          <a:prstGeom prst="rect">
            <a:avLst/>
          </a:prstGeom>
        </p:spPr>
        <p:txBody>
          <a:bodyPr/>
          <a:lstStyle/>
          <a:p>
            <a:endParaRPr/>
          </a:p>
        </p:txBody>
      </p:sp>
      <p:sp>
        <p:nvSpPr>
          <p:cNvPr id="9" name="Slide Number Placeholder 8"/>
          <p:cNvSpPr>
            <a:spLocks noGrp="1"/>
          </p:cNvSpPr>
          <p:nvPr>
            <p:ph type="sldNum" sz="quarter" idx="12"/>
          </p:nvPr>
        </p:nvSpPr>
        <p:spPr>
          <a:xfrm>
            <a:off x="11049002" y="6430869"/>
            <a:ext cx="533399" cy="232147"/>
          </a:xfrm>
          <a:prstGeom prst="rect">
            <a:avLst/>
          </a:prstGeom>
        </p:spPr>
        <p:txBody>
          <a:bodyPr/>
          <a:lstStyle>
            <a:lvl1pPr>
              <a:defRPr>
                <a:solidFill>
                  <a:schemeClr val="accent5"/>
                </a:solidFill>
              </a:defRPr>
            </a:lvl1pPr>
          </a:lstStyle>
          <a:p>
            <a:fld id="{B016F8AB-BCEA-4347-8BA6-BE776009BC89}" type="slidenum">
              <a:rPr lang="uk-UA" smtClean="0"/>
              <a:pPr/>
              <a:t>‹#›</a:t>
            </a:fld>
            <a:endParaRPr lang="uk-UA" dirty="0"/>
          </a:p>
        </p:txBody>
      </p:sp>
      <p:sp>
        <p:nvSpPr>
          <p:cNvPr id="13" name="Picture Placeholder 2"/>
          <p:cNvSpPr>
            <a:spLocks noGrp="1"/>
          </p:cNvSpPr>
          <p:nvPr>
            <p:ph type="pic" sz="quarter" idx="14"/>
          </p:nvPr>
        </p:nvSpPr>
        <p:spPr>
          <a:xfrm>
            <a:off x="609600" y="1906552"/>
            <a:ext cx="5333999" cy="4189448"/>
          </a:xfrm>
        </p:spPr>
        <p:txBody>
          <a:bodyPr tIns="1463040"/>
          <a:lstStyle>
            <a:lvl1pPr marL="0" indent="0" algn="ctr">
              <a:buNone/>
              <a:defRPr/>
            </a:lvl1pPr>
          </a:lstStyle>
          <a:p>
            <a:r>
              <a:rPr lang="en-US"/>
              <a:t>Click icon to add picture</a:t>
            </a:r>
            <a:endParaRPr lang="en-US" dirty="0"/>
          </a:p>
        </p:txBody>
      </p:sp>
      <p:sp>
        <p:nvSpPr>
          <p:cNvPr id="14" name="Picture Placeholder 2"/>
          <p:cNvSpPr>
            <a:spLocks noGrp="1"/>
          </p:cNvSpPr>
          <p:nvPr>
            <p:ph type="pic" sz="quarter" idx="15"/>
          </p:nvPr>
        </p:nvSpPr>
        <p:spPr>
          <a:xfrm>
            <a:off x="6248400" y="1906552"/>
            <a:ext cx="5330984" cy="4189448"/>
          </a:xfrm>
        </p:spPr>
        <p:txBody>
          <a:bodyPr tIns="1463040"/>
          <a:lstStyle>
            <a:lvl1pPr marL="0" indent="0" algn="ctr">
              <a:buNone/>
              <a:defRPr/>
            </a:lvl1pPr>
          </a:lstStyle>
          <a:p>
            <a:r>
              <a:rPr lang="en-US"/>
              <a:t>Click icon to add picture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279DE1F-5E27-4B45-9D15-005F28CE4332}"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117723168"/>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6321966-726A-4E9E-9E02-D49DCD2200A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167580246"/>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FA6E245-2043-4183-82FC-0A7BD6A0EBF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792451474"/>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p:cNvSpPr>
            <a:spLocks noGrp="1" noChangeArrowheads="1"/>
          </p:cNvSpPr>
          <p:nvPr>
            <p:ph type="dt" sz="half" idx="10"/>
          </p:nvPr>
        </p:nvSpPr>
        <p:spPr>
          <a:ln/>
        </p:spPr>
        <p:txBody>
          <a:bodyPr/>
          <a:lstStyle>
            <a:lvl1pPr>
              <a:defRPr/>
            </a:lvl1pPr>
          </a:lstStyle>
          <a:p>
            <a:pPr>
              <a:defRPr/>
            </a:pPr>
            <a:endParaRPr lang="en-GB"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3A73AEE-D506-4373-89E6-5210E2A754A0}" type="slidenum">
              <a:rPr lang="en-GB">
                <a:solidFill>
                  <a:srgbClr val="000000"/>
                </a:solidFill>
              </a:rPr>
              <a:pPr>
                <a:defRPr/>
              </a:pPr>
              <a:t>‹#›</a:t>
            </a:fld>
            <a:endParaRPr lang="en-GB" dirty="0">
              <a:solidFill>
                <a:srgbClr val="000000"/>
              </a:solidFill>
            </a:endParaRPr>
          </a:p>
        </p:txBody>
      </p:sp>
      <p:grpSp>
        <p:nvGrpSpPr>
          <p:cNvPr id="8" name="Group 10"/>
          <p:cNvGrpSpPr/>
          <p:nvPr userDrawn="1"/>
        </p:nvGrpSpPr>
        <p:grpSpPr>
          <a:xfrm>
            <a:off x="359371" y="228600"/>
            <a:ext cx="11832629" cy="1284827"/>
            <a:chOff x="269528" y="5496973"/>
            <a:chExt cx="8874472" cy="1284827"/>
          </a:xfrm>
        </p:grpSpPr>
        <p:pic>
          <p:nvPicPr>
            <p:cNvPr id="9" name="Picture 2"/>
            <p:cNvPicPr>
              <a:picLocks noChangeAspect="1" noChangeArrowheads="1"/>
            </p:cNvPicPr>
            <p:nvPr/>
          </p:nvPicPr>
          <p:blipFill>
            <a:blip r:embed="rId2" cstate="print"/>
            <a:srcRect/>
            <a:stretch>
              <a:fillRect/>
            </a:stretch>
          </p:blipFill>
          <p:spPr bwMode="auto">
            <a:xfrm>
              <a:off x="269528" y="5496973"/>
              <a:ext cx="1483072" cy="1284827"/>
            </a:xfrm>
            <a:prstGeom prst="rect">
              <a:avLst/>
            </a:prstGeom>
            <a:noFill/>
            <a:ln w="9525">
              <a:noFill/>
              <a:miter lim="800000"/>
              <a:headEnd/>
              <a:tailEnd/>
            </a:ln>
          </p:spPr>
        </p:pic>
        <p:sp>
          <p:nvSpPr>
            <p:cNvPr id="10" name="Rectangle 5"/>
            <p:cNvSpPr>
              <a:spLocks noChangeArrowheads="1"/>
            </p:cNvSpPr>
            <p:nvPr/>
          </p:nvSpPr>
          <p:spPr bwMode="auto">
            <a:xfrm rot="10800000" flipV="1">
              <a:off x="1752600" y="5820488"/>
              <a:ext cx="73914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defTabSz="914400" fontAlgn="base">
                <a:spcBef>
                  <a:spcPct val="0"/>
                </a:spcBef>
                <a:spcAft>
                  <a:spcPct val="0"/>
                </a:spcAft>
              </a:pPr>
              <a:r>
                <a:rPr lang="en-US" sz="4000" b="1" dirty="0">
                  <a:solidFill>
                    <a:srgbClr val="1F497D"/>
                  </a:solidFill>
                  <a:latin typeface="Bahamas" pitchFamily="34" charset="0"/>
                  <a:cs typeface="Times New Roman" pitchFamily="18" charset="0"/>
                </a:rPr>
                <a:t>Institute of Actuaries of India</a:t>
              </a:r>
              <a:endParaRPr lang="en-US" sz="4000" b="1" dirty="0">
                <a:solidFill>
                  <a:srgbClr val="000000"/>
                </a:solidFill>
                <a:latin typeface="Bahamas" pitchFamily="34" charset="0"/>
                <a:cs typeface="Times New Roman" pitchFamily="18" charset="0"/>
              </a:endParaRPr>
            </a:p>
          </p:txBody>
        </p:sp>
      </p:grpSp>
      <p:sp>
        <p:nvSpPr>
          <p:cNvPr id="11" name="Rectangle 10"/>
          <p:cNvSpPr/>
          <p:nvPr userDrawn="1"/>
        </p:nvSpPr>
        <p:spPr>
          <a:xfrm>
            <a:off x="0" y="2743201"/>
            <a:ext cx="12192000" cy="830997"/>
          </a:xfrm>
          <a:prstGeom prst="rect">
            <a:avLst/>
          </a:prstGeom>
        </p:spPr>
        <p:txBody>
          <a:bodyPr wrap="square">
            <a:spAutoFit/>
          </a:bodyPr>
          <a:lstStyle/>
          <a:p>
            <a:pPr algn="ctr" defTabSz="914400"/>
            <a:r>
              <a:rPr lang="en-US" sz="4800" b="1" dirty="0">
                <a:solidFill>
                  <a:srgbClr val="000000"/>
                </a:solidFill>
                <a:latin typeface="Garamond" pitchFamily="18" charset="0"/>
                <a:ea typeface="Verdana" pitchFamily="34" charset="0"/>
                <a:cs typeface="Verdana" pitchFamily="34" charset="0"/>
              </a:rPr>
              <a:t>Title</a:t>
            </a:r>
          </a:p>
        </p:txBody>
      </p:sp>
      <p:sp>
        <p:nvSpPr>
          <p:cNvPr id="12" name="Rectangle 11"/>
          <p:cNvSpPr/>
          <p:nvPr userDrawn="1"/>
        </p:nvSpPr>
        <p:spPr>
          <a:xfrm>
            <a:off x="0" y="3733800"/>
            <a:ext cx="12192000" cy="830997"/>
          </a:xfrm>
          <a:prstGeom prst="rect">
            <a:avLst/>
          </a:prstGeom>
        </p:spPr>
        <p:txBody>
          <a:bodyPr wrap="square">
            <a:spAutoFit/>
          </a:bodyPr>
          <a:lstStyle/>
          <a:p>
            <a:pPr algn="ctr" defTabSz="914400"/>
            <a:r>
              <a:rPr lang="en-US" sz="4800" b="1" dirty="0">
                <a:solidFill>
                  <a:srgbClr val="000000"/>
                </a:solidFill>
                <a:latin typeface="Garamond" pitchFamily="18" charset="0"/>
                <a:ea typeface="Verdana" pitchFamily="34" charset="0"/>
                <a:cs typeface="Verdana" pitchFamily="34" charset="0"/>
              </a:rPr>
              <a:t>By</a:t>
            </a:r>
          </a:p>
        </p:txBody>
      </p:sp>
    </p:spTree>
    <p:extLst>
      <p:ext uri="{BB962C8B-B14F-4D97-AF65-F5344CB8AC3E}">
        <p14:creationId xmlns:p14="http://schemas.microsoft.com/office/powerpoint/2010/main" val="3322462916"/>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EF8FD5A-4369-451A-AE4B-9EB0FD82F61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561575523"/>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D629C963-6CA3-4910-ACAB-89103C5891B0}"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938795684"/>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60718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image" Target="../media/image9.emf"/><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theme" Target="../theme/theme2.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18" Type="http://schemas.openxmlformats.org/officeDocument/2006/relationships/slideLayout" Target="../slideLayouts/slideLayout65.xml"/><Relationship Id="rId3" Type="http://schemas.openxmlformats.org/officeDocument/2006/relationships/slideLayout" Target="../slideLayouts/slideLayout50.xml"/><Relationship Id="rId21" Type="http://schemas.openxmlformats.org/officeDocument/2006/relationships/slideLayout" Target="../slideLayouts/slideLayout68.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slideLayout" Target="../slideLayouts/slideLayout67.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23" Type="http://schemas.openxmlformats.org/officeDocument/2006/relationships/image" Target="../media/image9.emf"/><Relationship Id="rId10" Type="http://schemas.openxmlformats.org/officeDocument/2006/relationships/slideLayout" Target="../slideLayouts/slideLayout57.xml"/><Relationship Id="rId19" Type="http://schemas.openxmlformats.org/officeDocument/2006/relationships/slideLayout" Target="../slideLayouts/slideLayout66.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image" Target="../media/image9.emf"/><Relationship Id="rId10" Type="http://schemas.openxmlformats.org/officeDocument/2006/relationships/slideLayout" Target="../slideLayouts/slideLayout78.xml"/><Relationship Id="rId19" Type="http://schemas.openxmlformats.org/officeDocument/2006/relationships/slideLayout" Target="../slideLayouts/slideLayout87.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92.xml"/><Relationship Id="rId7" Type="http://schemas.openxmlformats.org/officeDocument/2006/relationships/slideLayout" Target="../slideLayouts/slideLayout96.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5" Type="http://schemas.openxmlformats.org/officeDocument/2006/relationships/slideLayout" Target="../slideLayouts/slideLayout94.xml"/><Relationship Id="rId4"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442" y="519237"/>
            <a:ext cx="10969943" cy="471363"/>
          </a:xfrm>
          <a:prstGeom prst="rect">
            <a:avLst/>
          </a:prstGeom>
        </p:spPr>
        <p:txBody>
          <a:bodyPr vert="horz" lIns="0" tIns="0" rIns="0" bIns="0" rtlCol="0" anchor="t" anchorCtr="0">
            <a:noAutofit/>
          </a:bodyPr>
          <a:lstStyle/>
          <a:p>
            <a:r>
              <a:rPr lang="en-US"/>
              <a:t>Click to edit Master title style</a:t>
            </a:r>
            <a:endParaRPr dirty="0"/>
          </a:p>
        </p:txBody>
      </p:sp>
      <p:sp>
        <p:nvSpPr>
          <p:cNvPr id="3" name="Text Placeholder 2"/>
          <p:cNvSpPr>
            <a:spLocks noGrp="1"/>
          </p:cNvSpPr>
          <p:nvPr>
            <p:ph type="body" idx="1"/>
          </p:nvPr>
        </p:nvSpPr>
        <p:spPr>
          <a:xfrm>
            <a:off x="609600" y="1524002"/>
            <a:ext cx="10969784" cy="457199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pic>
        <p:nvPicPr>
          <p:cNvPr id="7" name="Picture 6"/>
          <p:cNvPicPr>
            <a:picLocks noChangeAspect="1"/>
          </p:cNvPicPr>
          <p:nvPr userDrawn="1"/>
        </p:nvPicPr>
        <p:blipFill>
          <a:blip r:embed="rId26" cstate="print">
            <a:extLst>
              <a:ext uri="{28A0092B-C50C-407E-A947-70E740481C1C}">
                <a14:useLocalDpi xmlns:a14="http://schemas.microsoft.com/office/drawing/2010/main" val="0"/>
              </a:ext>
            </a:extLst>
          </a:blip>
          <a:stretch>
            <a:fillRect/>
          </a:stretch>
        </p:blipFill>
        <p:spPr>
          <a:xfrm>
            <a:off x="11294292" y="124611"/>
            <a:ext cx="741306" cy="746771"/>
          </a:xfrm>
          <a:prstGeom prst="rect">
            <a:avLst/>
          </a:prstGeom>
          <a:blipFill dpi="0" rotWithShape="1">
            <a:blip r:embed="rId27"/>
            <a:srcRect/>
            <a:stretch>
              <a:fillRect/>
            </a:stretch>
          </a:blipFill>
        </p:spPr>
      </p:pic>
      <p:pic>
        <p:nvPicPr>
          <p:cNvPr id="5" name="Picture 4"/>
          <p:cNvPicPr>
            <a:picLocks noChangeAspect="1"/>
          </p:cNvPicPr>
          <p:nvPr userDrawn="1"/>
        </p:nvPicPr>
        <p:blipFill rotWithShape="1">
          <a:blip r:embed="rId28"/>
          <a:srcRect l="22831" t="28830" r="70714" b="14283"/>
          <a:stretch/>
        </p:blipFill>
        <p:spPr>
          <a:xfrm>
            <a:off x="-554768" y="-27384"/>
            <a:ext cx="1394184" cy="6907946"/>
          </a:xfrm>
          <a:prstGeom prst="rect">
            <a:avLst/>
          </a:prstGeom>
        </p:spPr>
      </p:pic>
    </p:spTree>
    <p:extLst>
      <p:ext uri="{BB962C8B-B14F-4D97-AF65-F5344CB8AC3E}">
        <p14:creationId xmlns:p14="http://schemas.microsoft.com/office/powerpoint/2010/main" val="1683658382"/>
      </p:ext>
    </p:extLst>
  </p:cSld>
  <p:clrMap bg1="lt1" tx1="dk1" bg2="lt2" tx2="dk2" accent1="accent1" accent2="accent2" accent3="accent3" accent4="accent4" accent5="accent5" accent6="accent6" hlink="hlink" folHlink="folHlink"/>
  <p:sldLayoutIdLst>
    <p:sldLayoutId id="2147483758" r:id="rId1"/>
    <p:sldLayoutId id="2147483757" r:id="rId2"/>
    <p:sldLayoutId id="2147483751" r:id="rId3"/>
    <p:sldLayoutId id="2147483684" r:id="rId4"/>
    <p:sldLayoutId id="2147483763" r:id="rId5"/>
    <p:sldLayoutId id="2147483765" r:id="rId6"/>
    <p:sldLayoutId id="2147483764" r:id="rId7"/>
    <p:sldLayoutId id="2147483762" r:id="rId8"/>
    <p:sldLayoutId id="2147483753" r:id="rId9"/>
    <p:sldLayoutId id="2147483752" r:id="rId10"/>
    <p:sldLayoutId id="2147483656" r:id="rId11"/>
    <p:sldLayoutId id="2147483675" r:id="rId12"/>
    <p:sldLayoutId id="2147483676" r:id="rId13"/>
    <p:sldLayoutId id="2147483677" r:id="rId14"/>
    <p:sldLayoutId id="2147483667" r:id="rId15"/>
    <p:sldLayoutId id="2147483666" r:id="rId16"/>
    <p:sldLayoutId id="2147483687" r:id="rId17"/>
    <p:sldLayoutId id="2147483755" r:id="rId18"/>
    <p:sldLayoutId id="2147483756" r:id="rId19"/>
    <p:sldLayoutId id="2147483759" r:id="rId20"/>
    <p:sldLayoutId id="2147483760" r:id="rId21"/>
    <p:sldLayoutId id="2147483770" r:id="rId22"/>
    <p:sldLayoutId id="2147483773" r:id="rId23"/>
    <p:sldLayoutId id="2147483776" r:id="rId2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377" rtl="0" eaLnBrk="1" latinLnBrk="0" hangingPunct="1">
        <a:lnSpc>
          <a:spcPct val="90000"/>
        </a:lnSpc>
        <a:spcBef>
          <a:spcPct val="0"/>
        </a:spcBef>
        <a:buNone/>
        <a:defRPr sz="3000" b="1" kern="1200" baseline="0">
          <a:solidFill>
            <a:schemeClr val="tx1"/>
          </a:solidFill>
          <a:latin typeface="+mj-lt"/>
          <a:ea typeface="+mj-ea"/>
          <a:cs typeface="+mj-cs"/>
        </a:defRPr>
      </a:lvl1pPr>
    </p:titleStyle>
    <p:bodyStyle>
      <a:lvl1pPr marL="182875" indent="-182875" algn="l" defTabSz="914377" rtl="0" eaLnBrk="1" latinLnBrk="0" hangingPunct="1">
        <a:lnSpc>
          <a:spcPct val="90000"/>
        </a:lnSpc>
        <a:spcBef>
          <a:spcPts val="1200"/>
        </a:spcBef>
        <a:buClr>
          <a:schemeClr val="tx1"/>
        </a:buClr>
        <a:buSzPct val="80000"/>
        <a:buFont typeface="Wingdings" charset="2"/>
        <a:buChar char="§"/>
        <a:defRPr sz="1800" b="0" kern="1200" baseline="0">
          <a:solidFill>
            <a:schemeClr val="tx2"/>
          </a:solidFill>
          <a:latin typeface="+mn-lt"/>
          <a:ea typeface="+mn-ea"/>
          <a:cs typeface="+mn-cs"/>
        </a:defRPr>
      </a:lvl1pPr>
      <a:lvl2pPr marL="411470" indent="-182875" algn="l" defTabSz="914377" rtl="0" eaLnBrk="1" latinLnBrk="0" hangingPunct="1">
        <a:lnSpc>
          <a:spcPct val="90000"/>
        </a:lnSpc>
        <a:spcBef>
          <a:spcPts val="800"/>
        </a:spcBef>
        <a:buClr>
          <a:schemeClr val="bg2"/>
        </a:buClr>
        <a:buSzPct val="80000"/>
        <a:buFont typeface="Wingdings" charset="2"/>
        <a:buChar char="§"/>
        <a:defRPr sz="1600" kern="1200">
          <a:solidFill>
            <a:schemeClr val="tx2"/>
          </a:solidFill>
          <a:latin typeface="+mn-lt"/>
          <a:ea typeface="+mn-ea"/>
          <a:cs typeface="+mn-cs"/>
        </a:defRPr>
      </a:lvl2pPr>
      <a:lvl3pPr marL="548626" indent="-137157" algn="l" defTabSz="914377" rtl="0" eaLnBrk="1" latinLnBrk="0" hangingPunct="1">
        <a:lnSpc>
          <a:spcPct val="90000"/>
        </a:lnSpc>
        <a:spcBef>
          <a:spcPts val="600"/>
        </a:spcBef>
        <a:buClr>
          <a:schemeClr val="bg2"/>
        </a:buClr>
        <a:buSzPct val="80000"/>
        <a:buFont typeface="Wingdings" charset="2"/>
        <a:buChar char="§"/>
        <a:defRPr sz="1400" kern="1200">
          <a:solidFill>
            <a:schemeClr val="tx2"/>
          </a:solidFill>
          <a:latin typeface="+mn-lt"/>
          <a:ea typeface="+mn-ea"/>
          <a:cs typeface="+mn-cs"/>
        </a:defRPr>
      </a:lvl3pPr>
      <a:lvl4pPr marL="731502" indent="-137157" algn="l" defTabSz="914377" rtl="0" eaLnBrk="1" latinLnBrk="0" hangingPunct="1">
        <a:lnSpc>
          <a:spcPct val="90000"/>
        </a:lnSpc>
        <a:spcBef>
          <a:spcPts val="600"/>
        </a:spcBef>
        <a:buClr>
          <a:schemeClr val="bg2"/>
        </a:buClr>
        <a:buSzPct val="80000"/>
        <a:buFont typeface="Wingdings" charset="2"/>
        <a:buChar char="§"/>
        <a:defRPr sz="1200" kern="1200">
          <a:solidFill>
            <a:schemeClr val="tx2"/>
          </a:solidFill>
          <a:latin typeface="+mn-lt"/>
          <a:ea typeface="+mn-ea"/>
          <a:cs typeface="+mn-cs"/>
        </a:defRPr>
      </a:lvl4pPr>
      <a:lvl5pPr marL="868658" indent="-137157" algn="l" defTabSz="914377" rtl="0" eaLnBrk="1" latinLnBrk="0" hangingPunct="1">
        <a:lnSpc>
          <a:spcPct val="90000"/>
        </a:lnSpc>
        <a:spcBef>
          <a:spcPts val="600"/>
        </a:spcBef>
        <a:buClr>
          <a:schemeClr val="bg2"/>
        </a:buClr>
        <a:buSzPct val="80000"/>
        <a:buFont typeface="Wingdings" charset="2"/>
        <a:buChar char="§"/>
        <a:defRPr sz="1200" kern="1200">
          <a:solidFill>
            <a:schemeClr val="tx2"/>
          </a:solidFill>
          <a:latin typeface="+mn-lt"/>
          <a:ea typeface="+mn-ea"/>
          <a:cs typeface="+mn-cs"/>
        </a:defRPr>
      </a:lvl5pPr>
      <a:lvl6pPr marL="1051534"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6pPr>
      <a:lvl7pPr marL="1188690"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7pPr>
      <a:lvl8pPr marL="1371566"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8pPr>
      <a:lvl9pPr marL="1554441"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9pPr>
    </p:bodyStyle>
    <p:otherStyle>
      <a:defPPr>
        <a:defRP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84" userDrawn="1">
          <p15:clr>
            <a:srgbClr val="F26B43"/>
          </p15:clr>
        </p15:guide>
        <p15:guide id="4" pos="7296" userDrawn="1">
          <p15:clr>
            <a:srgbClr val="F26B43"/>
          </p15:clr>
        </p15:guide>
        <p15:guide id="5" orient="horz" pos="960" userDrawn="1">
          <p15:clr>
            <a:srgbClr val="F26B43"/>
          </p15:clr>
        </p15:guide>
        <p15:guide id="6" orient="horz"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519113"/>
            <a:ext cx="1096962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x-none"/>
              <a:t>Click to edit Master title style</a:t>
            </a:r>
            <a:endParaRPr lang="x-none" altLang="x-none"/>
          </a:p>
        </p:txBody>
      </p:sp>
      <p:sp>
        <p:nvSpPr>
          <p:cNvPr id="1027" name="Text Placeholder 2"/>
          <p:cNvSpPr>
            <a:spLocks noGrp="1"/>
          </p:cNvSpPr>
          <p:nvPr>
            <p:ph type="body" idx="1"/>
          </p:nvPr>
        </p:nvSpPr>
        <p:spPr bwMode="auto">
          <a:xfrm>
            <a:off x="609600" y="1524000"/>
            <a:ext cx="1096962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x-none"/>
              <a:t>Click to edit Master text styles</a:t>
            </a:r>
          </a:p>
          <a:p>
            <a:pPr lvl="1"/>
            <a:r>
              <a:rPr lang="en-US" altLang="x-none"/>
              <a:t>Second level</a:t>
            </a:r>
          </a:p>
          <a:p>
            <a:pPr lvl="2"/>
            <a:r>
              <a:rPr lang="en-US" altLang="x-none"/>
              <a:t>Third level</a:t>
            </a:r>
          </a:p>
          <a:p>
            <a:pPr lvl="3"/>
            <a:r>
              <a:rPr lang="en-US" altLang="x-none"/>
              <a:t>Fourth level</a:t>
            </a:r>
          </a:p>
          <a:p>
            <a:pPr lvl="4"/>
            <a:r>
              <a:rPr lang="en-US" altLang="x-none"/>
              <a:t>Fifth level</a:t>
            </a:r>
            <a:endParaRPr lang="x-none" altLang="x-none"/>
          </a:p>
        </p:txBody>
      </p:sp>
      <p:sp>
        <p:nvSpPr>
          <p:cNvPr id="4" name="Date Placeholder 3"/>
          <p:cNvSpPr>
            <a:spLocks noGrp="1"/>
          </p:cNvSpPr>
          <p:nvPr>
            <p:ph type="dt" sz="half" idx="2"/>
          </p:nvPr>
        </p:nvSpPr>
        <p:spPr>
          <a:xfrm>
            <a:off x="8001000" y="6426200"/>
            <a:ext cx="995363" cy="209550"/>
          </a:xfrm>
          <a:prstGeom prst="rect">
            <a:avLst/>
          </a:prstGeom>
        </p:spPr>
        <p:txBody>
          <a:bodyPr vert="horz" wrap="none" lIns="0" tIns="0" rIns="0" bIns="0" rtlCol="0" anchor="b" anchorCtr="0">
            <a:noAutofit/>
          </a:bodyPr>
          <a:lstStyle>
            <a:lvl1pPr algn="ctr" defTabSz="914377" eaLnBrk="1" fontAlgn="auto" hangingPunct="1">
              <a:spcBef>
                <a:spcPts val="0"/>
              </a:spcBef>
              <a:spcAft>
                <a:spcPts val="0"/>
              </a:spcAft>
              <a:defRPr sz="700" smtClean="0">
                <a:solidFill>
                  <a:schemeClr val="tx2"/>
                </a:solidFill>
                <a:latin typeface="+mn-lt"/>
              </a:defRPr>
            </a:lvl1pPr>
          </a:lstStyle>
          <a:p>
            <a:endParaRPr lang="is-IS" dirty="0"/>
          </a:p>
        </p:txBody>
      </p:sp>
      <p:sp>
        <p:nvSpPr>
          <p:cNvPr id="6" name="Slide Number Placeholder 5"/>
          <p:cNvSpPr>
            <a:spLocks noGrp="1"/>
          </p:cNvSpPr>
          <p:nvPr>
            <p:ph type="sldNum" sz="quarter" idx="4"/>
          </p:nvPr>
        </p:nvSpPr>
        <p:spPr bwMode="gray">
          <a:xfrm>
            <a:off x="11049000" y="6430963"/>
            <a:ext cx="533400" cy="231775"/>
          </a:xfrm>
          <a:prstGeom prst="rect">
            <a:avLst/>
          </a:prstGeom>
        </p:spPr>
        <p:txBody>
          <a:bodyPr vert="horz" wrap="none" lIns="0" tIns="0" rIns="0" bIns="0" rtlCol="0" anchor="b" anchorCtr="0"/>
          <a:lstStyle>
            <a:lvl1pPr algn="r" defTabSz="914377" eaLnBrk="1" fontAlgn="auto" hangingPunct="1">
              <a:spcBef>
                <a:spcPts val="0"/>
              </a:spcBef>
              <a:spcAft>
                <a:spcPts val="0"/>
              </a:spcAft>
              <a:defRPr sz="1200" smtClean="0">
                <a:solidFill>
                  <a:schemeClr val="accent5"/>
                </a:solidFill>
                <a:latin typeface="+mn-lt"/>
              </a:defRPr>
            </a:lvl1pPr>
          </a:lstStyle>
          <a:p>
            <a:fld id="{B016F8AB-BCEA-4347-8BA6-BE776009BC89}" type="slidenum">
              <a:rPr lang="uk-UA" smtClean="0"/>
              <a:pPr/>
              <a:t>‹#›</a:t>
            </a:fld>
            <a:endParaRPr lang="uk-UA" dirty="0"/>
          </a:p>
        </p:txBody>
      </p:sp>
      <p:pic>
        <p:nvPicPr>
          <p:cNvPr id="1031" name="Picture 9"/>
          <p:cNvPicPr>
            <a:picLocks noChangeAspect="1"/>
          </p:cNvPicPr>
          <p:nvPr/>
        </p:nvPicPr>
        <p:blipFill>
          <a:blip r:embed="rId25">
            <a:extLst>
              <a:ext uri="{28A0092B-C50C-407E-A947-70E740481C1C}">
                <a14:useLocalDpi xmlns:a14="http://schemas.microsoft.com/office/drawing/2010/main"/>
              </a:ext>
            </a:extLst>
          </a:blip>
          <a:srcRect/>
          <a:stretch>
            <a:fillRect/>
          </a:stretch>
        </p:blipFill>
        <p:spPr bwMode="auto">
          <a:xfrm>
            <a:off x="609600" y="6402388"/>
            <a:ext cx="1143000"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userDrawn="1"/>
        </p:nvPicPr>
        <p:blipFill>
          <a:blip r:embed="rId25"/>
          <a:stretch>
            <a:fillRect/>
          </a:stretch>
        </p:blipFill>
        <p:spPr>
          <a:xfrm>
            <a:off x="609600" y="6402831"/>
            <a:ext cx="1143000" cy="232475"/>
          </a:xfrm>
          <a:prstGeom prst="rect">
            <a:avLst/>
          </a:prstGeom>
        </p:spPr>
      </p:pic>
    </p:spTree>
    <p:extLst>
      <p:ext uri="{BB962C8B-B14F-4D97-AF65-F5344CB8AC3E}">
        <p14:creationId xmlns:p14="http://schemas.microsoft.com/office/powerpoint/2010/main" val="1937587713"/>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 id="2147483796" r:id="rId19"/>
    <p:sldLayoutId id="2147483797" r:id="rId20"/>
    <p:sldLayoutId id="2147483798" r:id="rId21"/>
    <p:sldLayoutId id="2147483799" r:id="rId22"/>
    <p:sldLayoutId id="2147483800" r:id="rId23"/>
  </p:sldLayoutIdLst>
  <p:transition spd="med">
    <p:fade/>
  </p:transition>
  <p:hf hdr="0" dt="0"/>
  <p:txStyles>
    <p:titleStyle>
      <a:lvl1pPr algn="l" defTabSz="912813" rtl="0" eaLnBrk="1" fontAlgn="base" hangingPunct="1">
        <a:spcBef>
          <a:spcPct val="0"/>
        </a:spcBef>
        <a:spcAft>
          <a:spcPct val="0"/>
        </a:spcAft>
        <a:defRPr sz="3000" b="1" kern="1200">
          <a:solidFill>
            <a:schemeClr val="tx2"/>
          </a:solidFill>
          <a:latin typeface="+mj-lt"/>
          <a:ea typeface="+mj-ea"/>
          <a:cs typeface="+mj-cs"/>
        </a:defRPr>
      </a:lvl1pPr>
      <a:lvl2pPr algn="l" defTabSz="912813" rtl="0" eaLnBrk="1" fontAlgn="base" hangingPunct="1">
        <a:spcBef>
          <a:spcPct val="0"/>
        </a:spcBef>
        <a:spcAft>
          <a:spcPct val="0"/>
        </a:spcAft>
        <a:defRPr sz="3000" b="1">
          <a:solidFill>
            <a:schemeClr val="tx2"/>
          </a:solidFill>
          <a:latin typeface="Arial" charset="0"/>
        </a:defRPr>
      </a:lvl2pPr>
      <a:lvl3pPr algn="l" defTabSz="912813" rtl="0" eaLnBrk="1" fontAlgn="base" hangingPunct="1">
        <a:spcBef>
          <a:spcPct val="0"/>
        </a:spcBef>
        <a:spcAft>
          <a:spcPct val="0"/>
        </a:spcAft>
        <a:defRPr sz="3000" b="1">
          <a:solidFill>
            <a:schemeClr val="tx2"/>
          </a:solidFill>
          <a:latin typeface="Arial" charset="0"/>
        </a:defRPr>
      </a:lvl3pPr>
      <a:lvl4pPr algn="l" defTabSz="912813" rtl="0" eaLnBrk="1" fontAlgn="base" hangingPunct="1">
        <a:spcBef>
          <a:spcPct val="0"/>
        </a:spcBef>
        <a:spcAft>
          <a:spcPct val="0"/>
        </a:spcAft>
        <a:defRPr sz="3000" b="1">
          <a:solidFill>
            <a:schemeClr val="tx2"/>
          </a:solidFill>
          <a:latin typeface="Arial" charset="0"/>
        </a:defRPr>
      </a:lvl4pPr>
      <a:lvl5pPr algn="l" defTabSz="912813" rtl="0" eaLnBrk="1" fontAlgn="base" hangingPunct="1">
        <a:spcBef>
          <a:spcPct val="0"/>
        </a:spcBef>
        <a:spcAft>
          <a:spcPct val="0"/>
        </a:spcAft>
        <a:defRPr sz="3000" b="1">
          <a:solidFill>
            <a:schemeClr val="tx2"/>
          </a:solidFill>
          <a:latin typeface="Arial" charset="0"/>
        </a:defRPr>
      </a:lvl5pPr>
      <a:lvl6pPr marL="457200" algn="l" defTabSz="912813" rtl="0" eaLnBrk="1" fontAlgn="base" hangingPunct="1">
        <a:spcBef>
          <a:spcPct val="0"/>
        </a:spcBef>
        <a:spcAft>
          <a:spcPct val="0"/>
        </a:spcAft>
        <a:defRPr sz="3000" b="1">
          <a:solidFill>
            <a:schemeClr val="tx2"/>
          </a:solidFill>
          <a:latin typeface="Arial" charset="0"/>
        </a:defRPr>
      </a:lvl6pPr>
      <a:lvl7pPr marL="914400" algn="l" defTabSz="912813" rtl="0" eaLnBrk="1" fontAlgn="base" hangingPunct="1">
        <a:spcBef>
          <a:spcPct val="0"/>
        </a:spcBef>
        <a:spcAft>
          <a:spcPct val="0"/>
        </a:spcAft>
        <a:defRPr sz="3000" b="1">
          <a:solidFill>
            <a:schemeClr val="tx2"/>
          </a:solidFill>
          <a:latin typeface="Arial" charset="0"/>
        </a:defRPr>
      </a:lvl7pPr>
      <a:lvl8pPr marL="1371600" algn="l" defTabSz="912813" rtl="0" eaLnBrk="1" fontAlgn="base" hangingPunct="1">
        <a:spcBef>
          <a:spcPct val="0"/>
        </a:spcBef>
        <a:spcAft>
          <a:spcPct val="0"/>
        </a:spcAft>
        <a:defRPr sz="3000" b="1">
          <a:solidFill>
            <a:schemeClr val="tx2"/>
          </a:solidFill>
          <a:latin typeface="Arial" charset="0"/>
        </a:defRPr>
      </a:lvl8pPr>
      <a:lvl9pPr marL="1828800" algn="l" defTabSz="912813" rtl="0" eaLnBrk="1" fontAlgn="base" hangingPunct="1">
        <a:spcBef>
          <a:spcPct val="0"/>
        </a:spcBef>
        <a:spcAft>
          <a:spcPct val="0"/>
        </a:spcAft>
        <a:defRPr sz="3000" b="1">
          <a:solidFill>
            <a:schemeClr val="tx2"/>
          </a:solidFill>
          <a:latin typeface="Arial" charset="0"/>
        </a:defRPr>
      </a:lvl9pPr>
    </p:titleStyle>
    <p:bodyStyle>
      <a:lvl1pPr marL="179388" indent="-179388" algn="l" defTabSz="179388" rtl="0" eaLnBrk="1" fontAlgn="base" hangingPunct="1">
        <a:spcBef>
          <a:spcPts val="900"/>
        </a:spcBef>
        <a:spcAft>
          <a:spcPct val="0"/>
        </a:spcAft>
        <a:buClr>
          <a:schemeClr val="tx2"/>
        </a:buClr>
        <a:buSzPct val="80000"/>
        <a:buFont typeface="Wingdings" charset="2"/>
        <a:buChar char="§"/>
        <a:defRPr sz="1600" kern="1200">
          <a:solidFill>
            <a:schemeClr val="tx1"/>
          </a:solidFill>
          <a:latin typeface="+mn-lt"/>
          <a:ea typeface="+mn-ea"/>
          <a:cs typeface="+mn-cs"/>
        </a:defRPr>
      </a:lvl1pPr>
      <a:lvl2pPr marL="358775" indent="-179388" algn="l" defTabSz="179388" rtl="0" eaLnBrk="1" fontAlgn="base" hangingPunct="1">
        <a:spcBef>
          <a:spcPts val="900"/>
        </a:spcBef>
        <a:spcAft>
          <a:spcPct val="0"/>
        </a:spcAft>
        <a:buClr>
          <a:schemeClr val="bg2"/>
        </a:buClr>
        <a:buSzPct val="80000"/>
        <a:buFont typeface="Wingdings" charset="2"/>
        <a:buChar char="§"/>
        <a:defRPr sz="1600" kern="1200">
          <a:solidFill>
            <a:schemeClr val="tx1"/>
          </a:solidFill>
          <a:latin typeface="+mn-lt"/>
          <a:ea typeface="+mn-ea"/>
          <a:cs typeface="+mn-cs"/>
        </a:defRPr>
      </a:lvl2pPr>
      <a:lvl3pPr marL="539750" indent="-179388" algn="l" defTabSz="179388" rtl="0" eaLnBrk="1" fontAlgn="base" hangingPunct="1">
        <a:spcBef>
          <a:spcPts val="900"/>
        </a:spcBef>
        <a:spcAft>
          <a:spcPct val="0"/>
        </a:spcAft>
        <a:buClr>
          <a:schemeClr val="bg2"/>
        </a:buClr>
        <a:buSzPct val="80000"/>
        <a:buFont typeface="Wingdings" charset="2"/>
        <a:buChar char="§"/>
        <a:defRPr sz="1400" kern="1200">
          <a:solidFill>
            <a:schemeClr val="tx1"/>
          </a:solidFill>
          <a:latin typeface="+mn-lt"/>
          <a:ea typeface="+mn-ea"/>
          <a:cs typeface="+mn-cs"/>
        </a:defRPr>
      </a:lvl3pPr>
      <a:lvl4pPr marL="719138" indent="-179388" algn="l" defTabSz="179388" rtl="0" eaLnBrk="1" fontAlgn="base" hangingPunct="1">
        <a:spcBef>
          <a:spcPts val="900"/>
        </a:spcBef>
        <a:spcAft>
          <a:spcPct val="0"/>
        </a:spcAft>
        <a:buClr>
          <a:schemeClr val="bg2"/>
        </a:buClr>
        <a:buSzPct val="80000"/>
        <a:buFont typeface="Wingdings" charset="2"/>
        <a:buChar char="§"/>
        <a:defRPr sz="1400" kern="1200">
          <a:solidFill>
            <a:schemeClr val="tx1"/>
          </a:solidFill>
          <a:latin typeface="+mn-lt"/>
          <a:ea typeface="+mn-ea"/>
          <a:cs typeface="+mn-cs"/>
        </a:defRPr>
      </a:lvl4pPr>
      <a:lvl5pPr marL="898525" indent="-179388" algn="l" defTabSz="179388" rtl="0" eaLnBrk="1" fontAlgn="base" hangingPunct="1">
        <a:spcBef>
          <a:spcPts val="900"/>
        </a:spcBef>
        <a:spcAft>
          <a:spcPct val="0"/>
        </a:spcAft>
        <a:buClr>
          <a:schemeClr val="bg2"/>
        </a:buClr>
        <a:buSzPct val="80000"/>
        <a:buFont typeface="Wingdings" charset="2"/>
        <a:buChar char="§"/>
        <a:defRPr sz="1400" kern="1200">
          <a:solidFill>
            <a:schemeClr val="tx1"/>
          </a:solidFill>
          <a:latin typeface="+mn-lt"/>
          <a:ea typeface="+mn-ea"/>
          <a:cs typeface="+mn-cs"/>
        </a:defRPr>
      </a:lvl5pPr>
      <a:lvl6pPr marL="1051534"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6pPr>
      <a:lvl7pPr marL="1188690"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7pPr>
      <a:lvl8pPr marL="1371566"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8pPr>
      <a:lvl9pPr marL="1554441"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9pPr>
    </p:bodyStyle>
    <p:otherStyle>
      <a:defPPr>
        <a:defRP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84" userDrawn="1">
          <p15:clr>
            <a:srgbClr val="F26B43"/>
          </p15:clr>
        </p15:guide>
        <p15:guide id="4" pos="7296" userDrawn="1">
          <p15:clr>
            <a:srgbClr val="F26B43"/>
          </p15:clr>
        </p15:guide>
        <p15:guide id="5" orient="horz" pos="960" userDrawn="1">
          <p15:clr>
            <a:srgbClr val="F26B43"/>
          </p15:clr>
        </p15:guide>
        <p15:guide id="6" orient="horz"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442" y="519237"/>
            <a:ext cx="10969943" cy="471363"/>
          </a:xfrm>
          <a:prstGeom prst="rect">
            <a:avLst/>
          </a:prstGeom>
        </p:spPr>
        <p:txBody>
          <a:bodyPr vert="horz" lIns="0" tIns="0" rIns="0" bIns="0" rtlCol="0" anchor="t" anchorCtr="0">
            <a:noAutofit/>
          </a:bodyPr>
          <a:lstStyle/>
          <a:p>
            <a:r>
              <a:rPr lang="en-US"/>
              <a:t>Click to edit Master title style</a:t>
            </a:r>
            <a:endParaRPr dirty="0"/>
          </a:p>
        </p:txBody>
      </p:sp>
      <p:sp>
        <p:nvSpPr>
          <p:cNvPr id="3" name="Text Placeholder 2"/>
          <p:cNvSpPr>
            <a:spLocks noGrp="1"/>
          </p:cNvSpPr>
          <p:nvPr>
            <p:ph type="body" idx="1"/>
          </p:nvPr>
        </p:nvSpPr>
        <p:spPr>
          <a:xfrm>
            <a:off x="609600" y="1524002"/>
            <a:ext cx="10969784" cy="4571999"/>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2"/>
          </p:nvPr>
        </p:nvSpPr>
        <p:spPr>
          <a:xfrm>
            <a:off x="8001000" y="6426104"/>
            <a:ext cx="995579" cy="210312"/>
          </a:xfrm>
          <a:prstGeom prst="rect">
            <a:avLst/>
          </a:prstGeom>
        </p:spPr>
        <p:txBody>
          <a:bodyPr vert="horz" wrap="none" lIns="0" tIns="0" rIns="0" bIns="0" rtlCol="0" anchor="b" anchorCtr="0">
            <a:noAutofit/>
          </a:bodyPr>
          <a:lstStyle>
            <a:lvl1pPr algn="ctr">
              <a:defRPr sz="700">
                <a:solidFill>
                  <a:schemeClr val="tx2"/>
                </a:solidFill>
              </a:defRPr>
            </a:lvl1pPr>
          </a:lstStyle>
          <a:p>
            <a:fld id="{5152A64D-2991-3B45-9A2E-9398355DC009}" type="datetime3">
              <a:rPr lang="en-US" smtClean="0">
                <a:solidFill>
                  <a:srgbClr val="0081E3"/>
                </a:solidFill>
              </a:rPr>
              <a:pPr/>
              <a:t>17 November 2021</a:t>
            </a:fld>
            <a:endParaRPr lang="is-IS" dirty="0">
              <a:solidFill>
                <a:srgbClr val="0081E3"/>
              </a:solidFill>
            </a:endParaRPr>
          </a:p>
        </p:txBody>
      </p:sp>
      <p:sp>
        <p:nvSpPr>
          <p:cNvPr id="5" name="Footer Placeholder 4"/>
          <p:cNvSpPr>
            <a:spLocks noGrp="1"/>
          </p:cNvSpPr>
          <p:nvPr>
            <p:ph type="ftr" sz="quarter" idx="3"/>
          </p:nvPr>
        </p:nvSpPr>
        <p:spPr>
          <a:xfrm>
            <a:off x="9144001" y="6426104"/>
            <a:ext cx="1815399" cy="210312"/>
          </a:xfrm>
          <a:prstGeom prst="rect">
            <a:avLst/>
          </a:prstGeom>
        </p:spPr>
        <p:txBody>
          <a:bodyPr vert="horz" wrap="none" lIns="0" tIns="0" rIns="0" bIns="0" rtlCol="0" anchor="b" anchorCtr="0"/>
          <a:lstStyle>
            <a:lvl1pPr algn="r">
              <a:defRPr sz="700">
                <a:solidFill>
                  <a:schemeClr val="tx2"/>
                </a:solidFill>
              </a:defRPr>
            </a:lvl1pPr>
          </a:lstStyle>
          <a:p>
            <a:r>
              <a:rPr lang="en-US" dirty="0">
                <a:solidFill>
                  <a:srgbClr val="0081E3"/>
                </a:solidFill>
              </a:rPr>
              <a:t>Private | Confidential | Internal Use Only </a:t>
            </a:r>
          </a:p>
        </p:txBody>
      </p:sp>
      <p:sp>
        <p:nvSpPr>
          <p:cNvPr id="6" name="Slide Number Placeholder 5"/>
          <p:cNvSpPr>
            <a:spLocks noGrp="1"/>
          </p:cNvSpPr>
          <p:nvPr>
            <p:ph type="sldNum" sz="quarter" idx="4"/>
          </p:nvPr>
        </p:nvSpPr>
        <p:spPr bwMode="gray">
          <a:xfrm>
            <a:off x="11049002" y="6430869"/>
            <a:ext cx="533399" cy="232147"/>
          </a:xfrm>
          <a:prstGeom prst="rect">
            <a:avLst/>
          </a:prstGeom>
        </p:spPr>
        <p:txBody>
          <a:bodyPr vert="horz" wrap="none" lIns="0" tIns="0" rIns="0" bIns="0" rtlCol="0" anchor="b" anchorCtr="0"/>
          <a:lstStyle>
            <a:lvl1pPr algn="r">
              <a:defRPr sz="1200">
                <a:solidFill>
                  <a:schemeClr val="accent5"/>
                </a:solidFill>
              </a:defRPr>
            </a:lvl1pPr>
          </a:lstStyle>
          <a:p>
            <a:fld id="{B016F8AB-BCEA-4347-8BA6-BE776009BC89}" type="slidenum">
              <a:rPr lang="uk-UA" smtClean="0">
                <a:solidFill>
                  <a:srgbClr val="71797D"/>
                </a:solidFill>
              </a:rPr>
              <a:pPr/>
              <a:t>‹#›</a:t>
            </a:fld>
            <a:endParaRPr lang="uk-UA" dirty="0">
              <a:solidFill>
                <a:srgbClr val="71797D"/>
              </a:solidFill>
            </a:endParaRPr>
          </a:p>
        </p:txBody>
      </p:sp>
      <p:pic>
        <p:nvPicPr>
          <p:cNvPr id="10" name="Picture 9"/>
          <p:cNvPicPr>
            <a:picLocks noChangeAspect="1"/>
          </p:cNvPicPr>
          <p:nvPr userDrawn="1"/>
        </p:nvPicPr>
        <p:blipFill>
          <a:blip r:embed="rId23"/>
          <a:stretch>
            <a:fillRect/>
          </a:stretch>
        </p:blipFill>
        <p:spPr>
          <a:xfrm>
            <a:off x="609600" y="6402831"/>
            <a:ext cx="1143000" cy="232475"/>
          </a:xfrm>
          <a:prstGeom prst="rect">
            <a:avLst/>
          </a:prstGeom>
        </p:spPr>
      </p:pic>
    </p:spTree>
    <p:extLst>
      <p:ext uri="{BB962C8B-B14F-4D97-AF65-F5344CB8AC3E}">
        <p14:creationId xmlns:p14="http://schemas.microsoft.com/office/powerpoint/2010/main" val="2683824142"/>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 id="2147483815" r:id="rId14"/>
    <p:sldLayoutId id="2147483816" r:id="rId15"/>
    <p:sldLayoutId id="2147483817" r:id="rId16"/>
    <p:sldLayoutId id="2147483818" r:id="rId17"/>
    <p:sldLayoutId id="2147483819" r:id="rId18"/>
    <p:sldLayoutId id="2147483820" r:id="rId19"/>
    <p:sldLayoutId id="2147483821" r:id="rId20"/>
    <p:sldLayoutId id="2147483822" r:id="rId2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377" rtl="0" eaLnBrk="1" latinLnBrk="0" hangingPunct="1">
        <a:lnSpc>
          <a:spcPct val="100000"/>
        </a:lnSpc>
        <a:spcBef>
          <a:spcPct val="0"/>
        </a:spcBef>
        <a:buNone/>
        <a:defRPr sz="3000" b="1" kern="1200" baseline="0">
          <a:solidFill>
            <a:schemeClr val="tx2"/>
          </a:solidFill>
          <a:latin typeface="+mj-lt"/>
          <a:ea typeface="+mj-ea"/>
          <a:cs typeface="+mj-cs"/>
        </a:defRPr>
      </a:lvl1pPr>
    </p:titleStyle>
    <p:bodyStyle>
      <a:lvl1pPr marL="180000" indent="-180000" algn="l" defTabSz="180000" rtl="0" eaLnBrk="1" latinLnBrk="0" hangingPunct="1">
        <a:lnSpc>
          <a:spcPct val="100000"/>
        </a:lnSpc>
        <a:spcBef>
          <a:spcPts val="900"/>
        </a:spcBef>
        <a:buClr>
          <a:schemeClr val="tx2"/>
        </a:buClr>
        <a:buSzPct val="80000"/>
        <a:buFont typeface="Wingdings" charset="2"/>
        <a:buChar char="§"/>
        <a:defRPr sz="1600" b="0" kern="1200" baseline="0">
          <a:solidFill>
            <a:schemeClr val="tx1"/>
          </a:solidFill>
          <a:latin typeface="+mn-lt"/>
          <a:ea typeface="+mn-ea"/>
          <a:cs typeface="+mn-cs"/>
        </a:defRPr>
      </a:lvl1pPr>
      <a:lvl2pPr marL="360000" indent="-180000" algn="l" defTabSz="180000" rtl="0" eaLnBrk="1" latinLnBrk="0" hangingPunct="1">
        <a:lnSpc>
          <a:spcPct val="100000"/>
        </a:lnSpc>
        <a:spcBef>
          <a:spcPts val="900"/>
        </a:spcBef>
        <a:buClr>
          <a:schemeClr val="bg2"/>
        </a:buClr>
        <a:buSzPct val="80000"/>
        <a:buFont typeface="Wingdings" charset="2"/>
        <a:buChar char="§"/>
        <a:defRPr sz="1600" kern="1200">
          <a:solidFill>
            <a:schemeClr val="tx1"/>
          </a:solidFill>
          <a:latin typeface="+mn-lt"/>
          <a:ea typeface="+mn-ea"/>
          <a:cs typeface="+mn-cs"/>
        </a:defRPr>
      </a:lvl2pPr>
      <a:lvl3pPr marL="540000" indent="-180000" algn="l" defTabSz="180000" rtl="0" eaLnBrk="1" latinLnBrk="0" hangingPunct="1">
        <a:lnSpc>
          <a:spcPct val="100000"/>
        </a:lnSpc>
        <a:spcBef>
          <a:spcPts val="900"/>
        </a:spcBef>
        <a:buClr>
          <a:schemeClr val="bg2"/>
        </a:buClr>
        <a:buSzPct val="80000"/>
        <a:buFont typeface="Wingdings" charset="2"/>
        <a:buChar char="§"/>
        <a:defRPr sz="1400" kern="1200">
          <a:solidFill>
            <a:schemeClr val="tx1"/>
          </a:solidFill>
          <a:latin typeface="+mn-lt"/>
          <a:ea typeface="+mn-ea"/>
          <a:cs typeface="+mn-cs"/>
        </a:defRPr>
      </a:lvl3pPr>
      <a:lvl4pPr marL="720000" indent="-180000" algn="l" defTabSz="180000" rtl="0" eaLnBrk="1" latinLnBrk="0" hangingPunct="1">
        <a:lnSpc>
          <a:spcPct val="100000"/>
        </a:lnSpc>
        <a:spcBef>
          <a:spcPts val="900"/>
        </a:spcBef>
        <a:buClr>
          <a:schemeClr val="bg2"/>
        </a:buClr>
        <a:buSzPct val="80000"/>
        <a:buFont typeface="Wingdings" charset="2"/>
        <a:buChar char="§"/>
        <a:defRPr sz="1400" kern="1200">
          <a:solidFill>
            <a:schemeClr val="tx1"/>
          </a:solidFill>
          <a:latin typeface="+mn-lt"/>
          <a:ea typeface="+mn-ea"/>
          <a:cs typeface="+mn-cs"/>
        </a:defRPr>
      </a:lvl4pPr>
      <a:lvl5pPr marL="900000" indent="-180000" algn="l" defTabSz="180000" rtl="0" eaLnBrk="1" latinLnBrk="0" hangingPunct="1">
        <a:lnSpc>
          <a:spcPct val="100000"/>
        </a:lnSpc>
        <a:spcBef>
          <a:spcPts val="900"/>
        </a:spcBef>
        <a:buClr>
          <a:schemeClr val="bg2"/>
        </a:buClr>
        <a:buSzPct val="80000"/>
        <a:buFont typeface="Wingdings" charset="2"/>
        <a:buChar char="§"/>
        <a:defRPr sz="1400" kern="1200">
          <a:solidFill>
            <a:schemeClr val="tx1"/>
          </a:solidFill>
          <a:latin typeface="+mn-lt"/>
          <a:ea typeface="+mn-ea"/>
          <a:cs typeface="+mn-cs"/>
        </a:defRPr>
      </a:lvl5pPr>
      <a:lvl6pPr marL="1051534"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6pPr>
      <a:lvl7pPr marL="1188690"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7pPr>
      <a:lvl8pPr marL="1371566"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8pPr>
      <a:lvl9pPr marL="1554441"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9pPr>
    </p:bodyStyle>
    <p:otherStyle>
      <a:defPPr>
        <a:defRP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84">
          <p15:clr>
            <a:srgbClr val="F26B43"/>
          </p15:clr>
        </p15:guide>
        <p15:guide id="4" pos="7296">
          <p15:clr>
            <a:srgbClr val="F26B43"/>
          </p15:clr>
        </p15:guide>
        <p15:guide id="5" orient="horz" pos="960">
          <p15:clr>
            <a:srgbClr val="F26B43"/>
          </p15:clr>
        </p15:guide>
        <p15:guide id="6" orient="horz"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442" y="519237"/>
            <a:ext cx="10969943" cy="471363"/>
          </a:xfrm>
          <a:prstGeom prst="rect">
            <a:avLst/>
          </a:prstGeom>
        </p:spPr>
        <p:txBody>
          <a:bodyPr vert="horz" lIns="0" tIns="0" rIns="0" bIns="0" rtlCol="0" anchor="t" anchorCtr="0">
            <a:noAutofit/>
          </a:bodyPr>
          <a:lstStyle/>
          <a:p>
            <a:r>
              <a:rPr lang="en-US"/>
              <a:t>Click to edit Master title style</a:t>
            </a:r>
            <a:endParaRPr dirty="0"/>
          </a:p>
        </p:txBody>
      </p:sp>
      <p:sp>
        <p:nvSpPr>
          <p:cNvPr id="3" name="Text Placeholder 2"/>
          <p:cNvSpPr>
            <a:spLocks noGrp="1"/>
          </p:cNvSpPr>
          <p:nvPr>
            <p:ph type="body" idx="1"/>
          </p:nvPr>
        </p:nvSpPr>
        <p:spPr>
          <a:xfrm>
            <a:off x="609600" y="1524002"/>
            <a:ext cx="10969784" cy="4571999"/>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2"/>
          </p:nvPr>
        </p:nvSpPr>
        <p:spPr>
          <a:xfrm>
            <a:off x="8001000" y="6426104"/>
            <a:ext cx="995579" cy="210312"/>
          </a:xfrm>
          <a:prstGeom prst="rect">
            <a:avLst/>
          </a:prstGeom>
        </p:spPr>
        <p:txBody>
          <a:bodyPr vert="horz" wrap="none" lIns="0" tIns="0" rIns="0" bIns="0" rtlCol="0" anchor="b" anchorCtr="0">
            <a:noAutofit/>
          </a:bodyPr>
          <a:lstStyle>
            <a:lvl1pPr algn="ctr">
              <a:defRPr sz="700">
                <a:solidFill>
                  <a:schemeClr val="tx2"/>
                </a:solidFill>
              </a:defRPr>
            </a:lvl1pPr>
          </a:lstStyle>
          <a:p>
            <a:fld id="{5152A64D-2991-3B45-9A2E-9398355DC009}" type="datetime3">
              <a:rPr lang="en-US" smtClean="0"/>
              <a:pPr/>
              <a:t>17 November 2021</a:t>
            </a:fld>
            <a:endParaRPr lang="is-IS" dirty="0"/>
          </a:p>
        </p:txBody>
      </p:sp>
      <p:sp>
        <p:nvSpPr>
          <p:cNvPr id="5" name="Footer Placeholder 4"/>
          <p:cNvSpPr>
            <a:spLocks noGrp="1"/>
          </p:cNvSpPr>
          <p:nvPr>
            <p:ph type="ftr" sz="quarter" idx="3"/>
          </p:nvPr>
        </p:nvSpPr>
        <p:spPr>
          <a:xfrm>
            <a:off x="9144001" y="6426104"/>
            <a:ext cx="1815399" cy="210312"/>
          </a:xfrm>
          <a:prstGeom prst="rect">
            <a:avLst/>
          </a:prstGeom>
        </p:spPr>
        <p:txBody>
          <a:bodyPr vert="horz" wrap="none" lIns="0" tIns="0" rIns="0" bIns="0" rtlCol="0" anchor="b" anchorCtr="0"/>
          <a:lstStyle>
            <a:lvl1pPr algn="r">
              <a:defRPr sz="700">
                <a:solidFill>
                  <a:schemeClr val="tx2"/>
                </a:solidFill>
              </a:defRPr>
            </a:lvl1pPr>
          </a:lstStyle>
          <a:p>
            <a:r>
              <a:rPr lang="en-US" dirty="0"/>
              <a:t>Private | Confidential | Internal Use Only </a:t>
            </a:r>
          </a:p>
        </p:txBody>
      </p:sp>
      <p:sp>
        <p:nvSpPr>
          <p:cNvPr id="6" name="Slide Number Placeholder 5"/>
          <p:cNvSpPr>
            <a:spLocks noGrp="1"/>
          </p:cNvSpPr>
          <p:nvPr>
            <p:ph type="sldNum" sz="quarter" idx="4"/>
          </p:nvPr>
        </p:nvSpPr>
        <p:spPr bwMode="gray">
          <a:xfrm>
            <a:off x="11049002" y="6430869"/>
            <a:ext cx="533399" cy="232147"/>
          </a:xfrm>
          <a:prstGeom prst="rect">
            <a:avLst/>
          </a:prstGeom>
        </p:spPr>
        <p:txBody>
          <a:bodyPr vert="horz" wrap="none" lIns="0" tIns="0" rIns="0" bIns="0" rtlCol="0" anchor="b" anchorCtr="0"/>
          <a:lstStyle>
            <a:lvl1pPr algn="r">
              <a:defRPr sz="1200">
                <a:solidFill>
                  <a:schemeClr val="accent5"/>
                </a:solidFill>
              </a:defRPr>
            </a:lvl1pPr>
          </a:lstStyle>
          <a:p>
            <a:fld id="{B016F8AB-BCEA-4347-8BA6-BE776009BC89}" type="slidenum">
              <a:rPr lang="uk-UA" smtClean="0"/>
              <a:pPr/>
              <a:t>‹#›</a:t>
            </a:fld>
            <a:endParaRPr lang="uk-UA" dirty="0"/>
          </a:p>
        </p:txBody>
      </p:sp>
      <p:pic>
        <p:nvPicPr>
          <p:cNvPr id="10" name="Picture 9"/>
          <p:cNvPicPr>
            <a:picLocks noChangeAspect="1"/>
          </p:cNvPicPr>
          <p:nvPr userDrawn="1"/>
        </p:nvPicPr>
        <p:blipFill>
          <a:blip r:embed="rId23"/>
          <a:stretch>
            <a:fillRect/>
          </a:stretch>
        </p:blipFill>
        <p:spPr>
          <a:xfrm>
            <a:off x="609600" y="6402831"/>
            <a:ext cx="1143000" cy="232475"/>
          </a:xfrm>
          <a:prstGeom prst="rect">
            <a:avLst/>
          </a:prstGeom>
        </p:spPr>
      </p:pic>
    </p:spTree>
    <p:extLst>
      <p:ext uri="{BB962C8B-B14F-4D97-AF65-F5344CB8AC3E}">
        <p14:creationId xmlns:p14="http://schemas.microsoft.com/office/powerpoint/2010/main" val="4034725675"/>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 id="2147483837" r:id="rId14"/>
    <p:sldLayoutId id="2147483838" r:id="rId15"/>
    <p:sldLayoutId id="2147483839" r:id="rId16"/>
    <p:sldLayoutId id="2147483840" r:id="rId17"/>
    <p:sldLayoutId id="2147483841" r:id="rId18"/>
    <p:sldLayoutId id="2147483842" r:id="rId19"/>
    <p:sldLayoutId id="2147483843" r:id="rId20"/>
    <p:sldLayoutId id="2147483844" r:id="rId2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377" rtl="0" eaLnBrk="1" latinLnBrk="0" hangingPunct="1">
        <a:lnSpc>
          <a:spcPct val="100000"/>
        </a:lnSpc>
        <a:spcBef>
          <a:spcPct val="0"/>
        </a:spcBef>
        <a:buNone/>
        <a:defRPr sz="3000" b="1" kern="1200" baseline="0">
          <a:solidFill>
            <a:schemeClr val="tx2"/>
          </a:solidFill>
          <a:latin typeface="+mj-lt"/>
          <a:ea typeface="+mj-ea"/>
          <a:cs typeface="+mj-cs"/>
        </a:defRPr>
      </a:lvl1pPr>
    </p:titleStyle>
    <p:bodyStyle>
      <a:lvl1pPr marL="180000" indent="-180000" algn="l" defTabSz="180000" rtl="0" eaLnBrk="1" latinLnBrk="0" hangingPunct="1">
        <a:lnSpc>
          <a:spcPct val="100000"/>
        </a:lnSpc>
        <a:spcBef>
          <a:spcPts val="900"/>
        </a:spcBef>
        <a:buClr>
          <a:schemeClr val="tx2"/>
        </a:buClr>
        <a:buSzPct val="80000"/>
        <a:buFont typeface="Wingdings" charset="2"/>
        <a:buChar char="§"/>
        <a:defRPr sz="1600" b="0" kern="1200" baseline="0">
          <a:solidFill>
            <a:schemeClr val="tx1"/>
          </a:solidFill>
          <a:latin typeface="+mn-lt"/>
          <a:ea typeface="+mn-ea"/>
          <a:cs typeface="+mn-cs"/>
        </a:defRPr>
      </a:lvl1pPr>
      <a:lvl2pPr marL="360000" indent="-180000" algn="l" defTabSz="180000" rtl="0" eaLnBrk="1" latinLnBrk="0" hangingPunct="1">
        <a:lnSpc>
          <a:spcPct val="100000"/>
        </a:lnSpc>
        <a:spcBef>
          <a:spcPts val="900"/>
        </a:spcBef>
        <a:buClr>
          <a:schemeClr val="bg2"/>
        </a:buClr>
        <a:buSzPct val="80000"/>
        <a:buFont typeface="Wingdings" charset="2"/>
        <a:buChar char="§"/>
        <a:defRPr sz="1600" kern="1200">
          <a:solidFill>
            <a:schemeClr val="tx1"/>
          </a:solidFill>
          <a:latin typeface="+mn-lt"/>
          <a:ea typeface="+mn-ea"/>
          <a:cs typeface="+mn-cs"/>
        </a:defRPr>
      </a:lvl2pPr>
      <a:lvl3pPr marL="540000" indent="-180000" algn="l" defTabSz="180000" rtl="0" eaLnBrk="1" latinLnBrk="0" hangingPunct="1">
        <a:lnSpc>
          <a:spcPct val="100000"/>
        </a:lnSpc>
        <a:spcBef>
          <a:spcPts val="900"/>
        </a:spcBef>
        <a:buClr>
          <a:schemeClr val="bg2"/>
        </a:buClr>
        <a:buSzPct val="80000"/>
        <a:buFont typeface="Wingdings" charset="2"/>
        <a:buChar char="§"/>
        <a:defRPr sz="1400" kern="1200">
          <a:solidFill>
            <a:schemeClr val="tx1"/>
          </a:solidFill>
          <a:latin typeface="+mn-lt"/>
          <a:ea typeface="+mn-ea"/>
          <a:cs typeface="+mn-cs"/>
        </a:defRPr>
      </a:lvl3pPr>
      <a:lvl4pPr marL="720000" indent="-180000" algn="l" defTabSz="180000" rtl="0" eaLnBrk="1" latinLnBrk="0" hangingPunct="1">
        <a:lnSpc>
          <a:spcPct val="100000"/>
        </a:lnSpc>
        <a:spcBef>
          <a:spcPts val="900"/>
        </a:spcBef>
        <a:buClr>
          <a:schemeClr val="bg2"/>
        </a:buClr>
        <a:buSzPct val="80000"/>
        <a:buFont typeface="Wingdings" charset="2"/>
        <a:buChar char="§"/>
        <a:defRPr sz="1400" kern="1200">
          <a:solidFill>
            <a:schemeClr val="tx1"/>
          </a:solidFill>
          <a:latin typeface="+mn-lt"/>
          <a:ea typeface="+mn-ea"/>
          <a:cs typeface="+mn-cs"/>
        </a:defRPr>
      </a:lvl4pPr>
      <a:lvl5pPr marL="900000" indent="-180000" algn="l" defTabSz="180000" rtl="0" eaLnBrk="1" latinLnBrk="0" hangingPunct="1">
        <a:lnSpc>
          <a:spcPct val="100000"/>
        </a:lnSpc>
        <a:spcBef>
          <a:spcPts val="900"/>
        </a:spcBef>
        <a:buClr>
          <a:schemeClr val="bg2"/>
        </a:buClr>
        <a:buSzPct val="80000"/>
        <a:buFont typeface="Wingdings" charset="2"/>
        <a:buChar char="§"/>
        <a:defRPr sz="1400" kern="1200">
          <a:solidFill>
            <a:schemeClr val="tx1"/>
          </a:solidFill>
          <a:latin typeface="+mn-lt"/>
          <a:ea typeface="+mn-ea"/>
          <a:cs typeface="+mn-cs"/>
        </a:defRPr>
      </a:lvl5pPr>
      <a:lvl6pPr marL="1051534"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6pPr>
      <a:lvl7pPr marL="1188690"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7pPr>
      <a:lvl8pPr marL="1371566"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8pPr>
      <a:lvl9pPr marL="1554441"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9pPr>
    </p:bodyStyle>
    <p:otherStyle>
      <a:defPPr>
        <a:defRP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84">
          <p15:clr>
            <a:srgbClr val="F26B43"/>
          </p15:clr>
        </p15:guide>
        <p15:guide id="4" pos="7296">
          <p15:clr>
            <a:srgbClr val="F26B43"/>
          </p15:clr>
        </p15:guide>
        <p15:guide id="5" orient="horz" pos="960">
          <p15:clr>
            <a:srgbClr val="F26B43"/>
          </p15:clr>
        </p15:guide>
        <p15:guide id="6" orient="horz" pos="384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defTabSz="914400">
              <a:defRPr/>
            </a:pPr>
            <a:endParaRPr lang="en-GB">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defTabSz="914400">
              <a:defRPr/>
            </a:pPr>
            <a:endParaRPr lang="en-GB">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defTabSz="914400">
              <a:defRPr/>
            </a:pPr>
            <a:fld id="{B118C919-524D-4AE6-802D-F6FBC61D86FD}" type="slidenum">
              <a:rPr lang="en-GB" smtClean="0">
                <a:solidFill>
                  <a:srgbClr val="000000"/>
                </a:solidFill>
              </a:rPr>
              <a:pPr defTabSz="914400">
                <a:defRPr/>
              </a:pPr>
              <a:t>‹#›</a:t>
            </a:fld>
            <a:endParaRPr lang="en-GB">
              <a:solidFill>
                <a:srgbClr val="000000"/>
              </a:solidFill>
            </a:endParaRPr>
          </a:p>
        </p:txBody>
      </p:sp>
    </p:spTree>
    <p:extLst>
      <p:ext uri="{BB962C8B-B14F-4D97-AF65-F5344CB8AC3E}">
        <p14:creationId xmlns:p14="http://schemas.microsoft.com/office/powerpoint/2010/main" val="4209815003"/>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Lst>
  <p:transition/>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9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40157" y="3505343"/>
            <a:ext cx="1588491" cy="1600200"/>
          </a:xfrm>
          <a:prstGeom prst="rect">
            <a:avLst/>
          </a:prstGeom>
        </p:spPr>
      </p:pic>
      <p:sp>
        <p:nvSpPr>
          <p:cNvPr id="4" name="Rectangle 150"/>
          <p:cNvSpPr txBox="1">
            <a:spLocks noChangeArrowheads="1"/>
          </p:cNvSpPr>
          <p:nvPr/>
        </p:nvSpPr>
        <p:spPr>
          <a:xfrm>
            <a:off x="479376" y="3542398"/>
            <a:ext cx="9649071" cy="1563145"/>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defTabSz="914400"/>
            <a:r>
              <a:rPr lang="en-US" altLang="en-US" sz="3600" b="1" kern="0" dirty="0">
                <a:solidFill>
                  <a:srgbClr val="000000"/>
                </a:solidFill>
              </a:rPr>
              <a:t>Introduction to derivatives as applicable to the insurance industry</a:t>
            </a:r>
          </a:p>
          <a:p>
            <a:pPr algn="l" defTabSz="914400"/>
            <a:endParaRPr lang="es-ES" altLang="en-US" sz="2000" b="1" kern="0" dirty="0">
              <a:solidFill>
                <a:srgbClr val="000000"/>
              </a:solidFill>
            </a:endParaRPr>
          </a:p>
        </p:txBody>
      </p:sp>
      <p:sp>
        <p:nvSpPr>
          <p:cNvPr id="5" name="Rectangle 168"/>
          <p:cNvSpPr>
            <a:spLocks noChangeArrowheads="1"/>
          </p:cNvSpPr>
          <p:nvPr/>
        </p:nvSpPr>
        <p:spPr bwMode="auto">
          <a:xfrm>
            <a:off x="479376" y="5229200"/>
            <a:ext cx="7992888"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l" defTabSz="914400"/>
            <a:endParaRPr lang="en-US" altLang="en-US" sz="1800" b="1" dirty="0">
              <a:solidFill>
                <a:srgbClr val="FFFFFF"/>
              </a:solidFill>
            </a:endParaRPr>
          </a:p>
          <a:p>
            <a:pPr algn="l" defTabSz="914400"/>
            <a:endParaRPr lang="en-US" altLang="en-US" sz="1800" b="1" dirty="0">
              <a:solidFill>
                <a:srgbClr val="FFFFFF"/>
              </a:solidFill>
            </a:endParaRPr>
          </a:p>
          <a:p>
            <a:pPr algn="l" defTabSz="914400"/>
            <a:endParaRPr lang="en-US" altLang="en-US" sz="1800" b="1" dirty="0">
              <a:solidFill>
                <a:srgbClr val="FFFFFF"/>
              </a:solidFill>
            </a:endParaRPr>
          </a:p>
          <a:p>
            <a:pPr algn="l" defTabSz="914400"/>
            <a:endParaRPr lang="en-US" altLang="en-US" sz="1800" b="1" dirty="0">
              <a:solidFill>
                <a:srgbClr val="FFFFFF"/>
              </a:solidFill>
            </a:endParaRPr>
          </a:p>
          <a:p>
            <a:pPr algn="l" defTabSz="914400"/>
            <a:r>
              <a:rPr lang="en-US" altLang="en-US" sz="1800" b="1" dirty="0">
                <a:solidFill>
                  <a:srgbClr val="FFFFFF"/>
                </a:solidFill>
              </a:rPr>
              <a:t>Philip Jackson</a:t>
            </a:r>
          </a:p>
          <a:p>
            <a:pPr algn="l" defTabSz="914400"/>
            <a:r>
              <a:rPr lang="en-US" altLang="en-US" sz="1800" b="1" dirty="0">
                <a:solidFill>
                  <a:srgbClr val="FFFFFF"/>
                </a:solidFill>
              </a:rPr>
              <a:t>Principal and Consulting Actuary, Milliman</a:t>
            </a:r>
          </a:p>
          <a:p>
            <a:pPr algn="l" defTabSz="914400"/>
            <a:br>
              <a:rPr lang="en-US" altLang="en-US" sz="1800" b="1" dirty="0">
                <a:solidFill>
                  <a:srgbClr val="FFFFFF"/>
                </a:solidFill>
              </a:rPr>
            </a:br>
            <a:endParaRPr lang="en-US" altLang="en-US" sz="1800" b="1" dirty="0">
              <a:solidFill>
                <a:srgbClr val="FFFFFF"/>
              </a:solidFill>
            </a:endParaRPr>
          </a:p>
          <a:p>
            <a:pPr algn="l" defTabSz="914400"/>
            <a:br>
              <a:rPr lang="en-US" altLang="en-US" sz="1800" b="1" dirty="0">
                <a:solidFill>
                  <a:srgbClr val="FFFFFF"/>
                </a:solidFill>
              </a:rPr>
            </a:br>
            <a:endParaRPr lang="es-ES" altLang="en-US" sz="1800" b="1" dirty="0">
              <a:solidFill>
                <a:srgbClr val="FFFFFF"/>
              </a:solidFill>
            </a:endParaRPr>
          </a:p>
        </p:txBody>
      </p:sp>
      <p:sp>
        <p:nvSpPr>
          <p:cNvPr id="6" name="Rectangle 150"/>
          <p:cNvSpPr txBox="1">
            <a:spLocks noChangeArrowheads="1"/>
          </p:cNvSpPr>
          <p:nvPr/>
        </p:nvSpPr>
        <p:spPr>
          <a:xfrm>
            <a:off x="479377" y="990600"/>
            <a:ext cx="10873207" cy="990600"/>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defTabSz="914400"/>
            <a:r>
              <a:rPr lang="es-UY" altLang="en-US" sz="3600" b="1" kern="0" dirty="0">
                <a:solidFill>
                  <a:srgbClr val="FFFFFF"/>
                </a:solidFill>
              </a:rPr>
              <a:t>5th </a:t>
            </a:r>
            <a:r>
              <a:rPr lang="es-UY" altLang="en-US" sz="3600" b="1" kern="0" dirty="0" err="1">
                <a:solidFill>
                  <a:srgbClr val="FFFFFF"/>
                </a:solidFill>
              </a:rPr>
              <a:t>Webinar</a:t>
            </a:r>
            <a:r>
              <a:rPr lang="es-UY" altLang="en-US" sz="3600" b="1" kern="0" dirty="0">
                <a:solidFill>
                  <a:srgbClr val="FFFFFF"/>
                </a:solidFill>
              </a:rPr>
              <a:t> in </a:t>
            </a:r>
            <a:r>
              <a:rPr lang="es-UY" altLang="en-US" sz="3600" b="1" kern="0" dirty="0" err="1">
                <a:solidFill>
                  <a:srgbClr val="FFFFFF"/>
                </a:solidFill>
              </a:rPr>
              <a:t>risk</a:t>
            </a:r>
            <a:r>
              <a:rPr lang="es-UY" altLang="en-US" sz="3600" b="1" kern="0" dirty="0">
                <a:solidFill>
                  <a:srgbClr val="FFFFFF"/>
                </a:solidFill>
              </a:rPr>
              <a:t> </a:t>
            </a:r>
            <a:r>
              <a:rPr lang="es-UY" altLang="en-US" sz="3600" b="1" kern="0" dirty="0" err="1">
                <a:solidFill>
                  <a:srgbClr val="FFFFFF"/>
                </a:solidFill>
              </a:rPr>
              <a:t>management</a:t>
            </a:r>
            <a:endParaRPr lang="es-UY" altLang="en-US" sz="3600" b="1" kern="0" dirty="0">
              <a:solidFill>
                <a:srgbClr val="FFFFFF"/>
              </a:solidFill>
            </a:endParaRPr>
          </a:p>
          <a:p>
            <a:pPr algn="l" defTabSz="914400"/>
            <a:r>
              <a:rPr lang="es-UY" altLang="en-US" sz="3600" b="1" kern="0" dirty="0">
                <a:solidFill>
                  <a:srgbClr val="FFFFFF"/>
                </a:solidFill>
              </a:rPr>
              <a:t>18 </a:t>
            </a:r>
            <a:r>
              <a:rPr lang="es-UY" altLang="en-US" sz="3600" b="1" kern="0" dirty="0" err="1">
                <a:solidFill>
                  <a:srgbClr val="FFFFFF"/>
                </a:solidFill>
              </a:rPr>
              <a:t>November</a:t>
            </a:r>
            <a:r>
              <a:rPr lang="es-UY" altLang="en-US" sz="3600" b="1" kern="0" dirty="0">
                <a:solidFill>
                  <a:srgbClr val="FFFFFF"/>
                </a:solidFill>
              </a:rPr>
              <a:t> 2021</a:t>
            </a:r>
            <a:endParaRPr lang="es-ES" altLang="en-US" sz="3600" b="1" kern="0" dirty="0">
              <a:solidFill>
                <a:srgbClr val="FFFFFF"/>
              </a:solidFill>
            </a:endParaRPr>
          </a:p>
        </p:txBody>
      </p:sp>
    </p:spTree>
    <p:extLst>
      <p:ext uri="{BB962C8B-B14F-4D97-AF65-F5344CB8AC3E}">
        <p14:creationId xmlns:p14="http://schemas.microsoft.com/office/powerpoint/2010/main" val="2230160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Disclaimer</a:t>
            </a:r>
          </a:p>
        </p:txBody>
      </p:sp>
      <p:sp>
        <p:nvSpPr>
          <p:cNvPr id="4" name="Text Placeholder 3"/>
          <p:cNvSpPr>
            <a:spLocks noGrp="1"/>
          </p:cNvSpPr>
          <p:nvPr>
            <p:ph type="body" sz="quarter" idx="13"/>
          </p:nvPr>
        </p:nvSpPr>
        <p:spPr/>
        <p:txBody>
          <a:bodyPr/>
          <a:lstStyle/>
          <a:p>
            <a:endParaRPr lang="en-GB" dirty="0"/>
          </a:p>
        </p:txBody>
      </p:sp>
      <p:sp>
        <p:nvSpPr>
          <p:cNvPr id="9" name="Text Placeholder 8"/>
          <p:cNvSpPr>
            <a:spLocks noGrp="1"/>
          </p:cNvSpPr>
          <p:nvPr>
            <p:ph type="body" sz="quarter" idx="14"/>
          </p:nvPr>
        </p:nvSpPr>
        <p:spPr>
          <a:xfrm>
            <a:off x="1099864" y="1524000"/>
            <a:ext cx="10972800" cy="3539430"/>
          </a:xfrm>
          <a:prstGeom prst="rect">
            <a:avLst/>
          </a:prstGeom>
        </p:spPr>
        <p:txBody>
          <a:bodyPr wrap="square">
            <a:spAutoFit/>
          </a:bodyPr>
          <a:lstStyle/>
          <a:p>
            <a:pPr marL="0" indent="0">
              <a:lnSpc>
                <a:spcPct val="150000"/>
              </a:lnSpc>
              <a:spcAft>
                <a:spcPts val="1200"/>
              </a:spcAft>
              <a:buNone/>
            </a:pPr>
            <a:r>
              <a:rPr lang="en-GB" sz="2000" dirty="0"/>
              <a:t>The views expressed here are the personal views of the presenter and not that of their employer. </a:t>
            </a:r>
            <a:endParaRPr lang="en-US" sz="2000" dirty="0"/>
          </a:p>
          <a:p>
            <a:pPr marL="0" indent="0">
              <a:lnSpc>
                <a:spcPct val="150000"/>
              </a:lnSpc>
              <a:spcAft>
                <a:spcPts val="1200"/>
              </a:spcAft>
              <a:buNone/>
            </a:pPr>
            <a:r>
              <a:rPr lang="en-US" sz="2000" dirty="0"/>
              <a:t>This presentation is intended solely for educational purposes and presents information of a general nature.   It is not intended to guide or determine any specific individual situation and persons should consult qualified professionals before taking specific actions.  Neither the presenter, nor the presenter’s employer, shall have any responsibility or liability to any person or entity with respect to damages alleged to have been caused directly or indirectly by the content of this presentation</a:t>
            </a:r>
            <a:endParaRPr lang="en-US" sz="2000" i="1" kern="0" dirty="0"/>
          </a:p>
        </p:txBody>
      </p:sp>
    </p:spTree>
    <p:extLst>
      <p:ext uri="{BB962C8B-B14F-4D97-AF65-F5344CB8AC3E}">
        <p14:creationId xmlns:p14="http://schemas.microsoft.com/office/powerpoint/2010/main" val="1983247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Thinking purely about duration</a:t>
            </a:r>
          </a:p>
        </p:txBody>
      </p:sp>
      <p:graphicFrame>
        <p:nvGraphicFramePr>
          <p:cNvPr id="4" name="Table 3">
            <a:extLst>
              <a:ext uri="{FF2B5EF4-FFF2-40B4-BE49-F238E27FC236}">
                <a16:creationId xmlns:a16="http://schemas.microsoft.com/office/drawing/2014/main" id="{5CDE4C49-2AFA-49B3-91E3-ACEA9B6C75C5}"/>
              </a:ext>
            </a:extLst>
          </p:cNvPr>
          <p:cNvGraphicFramePr>
            <a:graphicFrameLocks noGrp="1"/>
          </p:cNvGraphicFramePr>
          <p:nvPr>
            <p:extLst>
              <p:ext uri="{D42A27DB-BD31-4B8C-83A1-F6EECF244321}">
                <p14:modId xmlns:p14="http://schemas.microsoft.com/office/powerpoint/2010/main" val="1200887483"/>
              </p:ext>
            </p:extLst>
          </p:nvPr>
        </p:nvGraphicFramePr>
        <p:xfrm>
          <a:off x="1919536" y="1700808"/>
          <a:ext cx="8352928" cy="1116330"/>
        </p:xfrm>
        <a:graphic>
          <a:graphicData uri="http://schemas.openxmlformats.org/drawingml/2006/table">
            <a:tbl>
              <a:tblPr firstRow="1" firstCol="1">
                <a:tableStyleId>{69012ECD-51FC-41F1-AA8D-1B2483CD663E}</a:tableStyleId>
              </a:tblPr>
              <a:tblGrid>
                <a:gridCol w="1984856">
                  <a:extLst>
                    <a:ext uri="{9D8B030D-6E8A-4147-A177-3AD203B41FA5}">
                      <a16:colId xmlns:a16="http://schemas.microsoft.com/office/drawing/2014/main" val="409374149"/>
                    </a:ext>
                  </a:extLst>
                </a:gridCol>
                <a:gridCol w="2315663">
                  <a:extLst>
                    <a:ext uri="{9D8B030D-6E8A-4147-A177-3AD203B41FA5}">
                      <a16:colId xmlns:a16="http://schemas.microsoft.com/office/drawing/2014/main" val="3713026433"/>
                    </a:ext>
                  </a:extLst>
                </a:gridCol>
                <a:gridCol w="4052409">
                  <a:extLst>
                    <a:ext uri="{9D8B030D-6E8A-4147-A177-3AD203B41FA5}">
                      <a16:colId xmlns:a16="http://schemas.microsoft.com/office/drawing/2014/main" val="390356900"/>
                    </a:ext>
                  </a:extLst>
                </a:gridCol>
              </a:tblGrid>
              <a:tr h="184150">
                <a:tc>
                  <a:txBody>
                    <a:bodyPr/>
                    <a:lstStyle/>
                    <a:p>
                      <a:pPr algn="ctr" fontAlgn="b"/>
                      <a:endParaRPr lang="en-US" sz="2400" b="0" i="0" u="none" strike="noStrike">
                        <a:solidFill>
                          <a:schemeClr val="tx2"/>
                        </a:solidFill>
                        <a:effectLst/>
                        <a:latin typeface="+mj-lt"/>
                      </a:endParaRPr>
                    </a:p>
                  </a:txBody>
                  <a:tcPr marL="6350" marR="6350" marT="6350" marB="0" anchor="b"/>
                </a:tc>
                <a:tc>
                  <a:txBody>
                    <a:bodyPr/>
                    <a:lstStyle/>
                    <a:p>
                      <a:pPr algn="ctr" fontAlgn="b"/>
                      <a:r>
                        <a:rPr lang="en-US" sz="2400" u="none" strike="noStrike" dirty="0">
                          <a:solidFill>
                            <a:schemeClr val="bg1"/>
                          </a:solidFill>
                          <a:effectLst/>
                          <a:latin typeface="+mj-lt"/>
                        </a:rPr>
                        <a:t>Value (</a:t>
                      </a:r>
                      <a:r>
                        <a:rPr lang="en-US" sz="2400" u="none" strike="noStrike" dirty="0" err="1">
                          <a:solidFill>
                            <a:schemeClr val="bg1"/>
                          </a:solidFill>
                          <a:effectLst/>
                          <a:latin typeface="+mj-lt"/>
                        </a:rPr>
                        <a:t>Crs</a:t>
                      </a:r>
                      <a:r>
                        <a:rPr lang="en-US" sz="2400" u="none" strike="noStrike" dirty="0">
                          <a:solidFill>
                            <a:schemeClr val="bg1"/>
                          </a:solidFill>
                          <a:effectLst/>
                          <a:latin typeface="+mj-lt"/>
                        </a:rPr>
                        <a:t>)</a:t>
                      </a:r>
                      <a:endParaRPr lang="en-US" sz="2400" b="0" i="0" u="none" strike="noStrike" dirty="0">
                        <a:solidFill>
                          <a:schemeClr val="bg1"/>
                        </a:solidFill>
                        <a:effectLst/>
                        <a:latin typeface="+mj-lt"/>
                      </a:endParaRPr>
                    </a:p>
                  </a:txBody>
                  <a:tcPr marL="6350" marR="6350" marT="6350" marB="0" anchor="b"/>
                </a:tc>
                <a:tc>
                  <a:txBody>
                    <a:bodyPr/>
                    <a:lstStyle/>
                    <a:p>
                      <a:pPr algn="ctr" fontAlgn="b"/>
                      <a:r>
                        <a:rPr lang="en-US" sz="2400" u="none" strike="noStrike" dirty="0">
                          <a:solidFill>
                            <a:schemeClr val="bg1"/>
                          </a:solidFill>
                          <a:effectLst/>
                          <a:latin typeface="+mj-lt"/>
                        </a:rPr>
                        <a:t>Macaulay duration</a:t>
                      </a:r>
                      <a:endParaRPr lang="en-US" sz="2400" b="0" i="0" u="none" strike="noStrike" dirty="0">
                        <a:solidFill>
                          <a:schemeClr val="bg1"/>
                        </a:solidFill>
                        <a:effectLst/>
                        <a:latin typeface="+mj-lt"/>
                      </a:endParaRPr>
                    </a:p>
                  </a:txBody>
                  <a:tcPr marL="6350" marR="6350" marT="6350" marB="0" anchor="b"/>
                </a:tc>
                <a:extLst>
                  <a:ext uri="{0D108BD9-81ED-4DB2-BD59-A6C34878D82A}">
                    <a16:rowId xmlns:a16="http://schemas.microsoft.com/office/drawing/2014/main" val="1735071276"/>
                  </a:ext>
                </a:extLst>
              </a:tr>
              <a:tr h="184150">
                <a:tc>
                  <a:txBody>
                    <a:bodyPr/>
                    <a:lstStyle/>
                    <a:p>
                      <a:pPr algn="ctr" fontAlgn="b"/>
                      <a:r>
                        <a:rPr lang="en-US" sz="2400" u="none" strike="noStrike">
                          <a:solidFill>
                            <a:schemeClr val="tx2"/>
                          </a:solidFill>
                          <a:effectLst/>
                          <a:latin typeface="+mj-lt"/>
                        </a:rPr>
                        <a:t>Liabilities</a:t>
                      </a:r>
                      <a:endParaRPr lang="en-US" sz="2400" b="0" i="0" u="none" strike="noStrike">
                        <a:solidFill>
                          <a:schemeClr val="tx2"/>
                        </a:solidFill>
                        <a:effectLst/>
                        <a:latin typeface="+mj-lt"/>
                      </a:endParaRPr>
                    </a:p>
                  </a:txBody>
                  <a:tcPr marL="6350" marR="6350" marT="6350" marB="0" anchor="b"/>
                </a:tc>
                <a:tc>
                  <a:txBody>
                    <a:bodyPr/>
                    <a:lstStyle/>
                    <a:p>
                      <a:pPr algn="ctr" fontAlgn="b"/>
                      <a:r>
                        <a:rPr lang="en-US" sz="2400" u="none" strike="noStrike">
                          <a:solidFill>
                            <a:schemeClr val="tx2"/>
                          </a:solidFill>
                          <a:effectLst/>
                          <a:latin typeface="+mj-lt"/>
                        </a:rPr>
                        <a:t>       33,758 </a:t>
                      </a:r>
                      <a:endParaRPr lang="en-US" sz="2400" b="0" i="0" u="none" strike="noStrike">
                        <a:solidFill>
                          <a:schemeClr val="tx2"/>
                        </a:solidFill>
                        <a:effectLst/>
                        <a:latin typeface="+mj-lt"/>
                      </a:endParaRPr>
                    </a:p>
                  </a:txBody>
                  <a:tcPr marL="6350" marR="6350" marT="6350" marB="0" anchor="b"/>
                </a:tc>
                <a:tc>
                  <a:txBody>
                    <a:bodyPr/>
                    <a:lstStyle/>
                    <a:p>
                      <a:pPr algn="ctr" fontAlgn="b"/>
                      <a:r>
                        <a:rPr lang="en-US" sz="2400" u="none" strike="noStrike" dirty="0">
                          <a:solidFill>
                            <a:schemeClr val="tx2"/>
                          </a:solidFill>
                          <a:effectLst/>
                          <a:latin typeface="+mj-lt"/>
                        </a:rPr>
                        <a:t>60 years</a:t>
                      </a:r>
                      <a:endParaRPr lang="en-US" sz="2400" b="0" i="0" u="none" strike="noStrike" dirty="0">
                        <a:solidFill>
                          <a:schemeClr val="tx2"/>
                        </a:solidFill>
                        <a:effectLst/>
                        <a:latin typeface="+mj-lt"/>
                      </a:endParaRPr>
                    </a:p>
                  </a:txBody>
                  <a:tcPr marL="6350" marR="6350" marT="6350" marB="0" anchor="b"/>
                </a:tc>
                <a:extLst>
                  <a:ext uri="{0D108BD9-81ED-4DB2-BD59-A6C34878D82A}">
                    <a16:rowId xmlns:a16="http://schemas.microsoft.com/office/drawing/2014/main" val="3530602600"/>
                  </a:ext>
                </a:extLst>
              </a:tr>
              <a:tr h="184150">
                <a:tc>
                  <a:txBody>
                    <a:bodyPr/>
                    <a:lstStyle/>
                    <a:p>
                      <a:pPr algn="ctr" fontAlgn="b"/>
                      <a:r>
                        <a:rPr lang="en-US" sz="2400" u="none" strike="noStrike" dirty="0">
                          <a:solidFill>
                            <a:schemeClr val="tx2"/>
                          </a:solidFill>
                          <a:effectLst/>
                          <a:latin typeface="+mj-lt"/>
                        </a:rPr>
                        <a:t>Assets</a:t>
                      </a:r>
                      <a:endParaRPr lang="en-US" sz="2400" b="0" i="0" u="none" strike="noStrike" dirty="0">
                        <a:solidFill>
                          <a:schemeClr val="tx2"/>
                        </a:solidFill>
                        <a:effectLst/>
                        <a:latin typeface="+mj-lt"/>
                      </a:endParaRPr>
                    </a:p>
                  </a:txBody>
                  <a:tcPr marL="6350" marR="6350" marT="6350" marB="0" anchor="b"/>
                </a:tc>
                <a:tc>
                  <a:txBody>
                    <a:bodyPr/>
                    <a:lstStyle/>
                    <a:p>
                      <a:pPr algn="ctr" fontAlgn="b"/>
                      <a:r>
                        <a:rPr lang="en-US" sz="2400" u="none" strike="noStrike" dirty="0">
                          <a:solidFill>
                            <a:schemeClr val="tx2"/>
                          </a:solidFill>
                          <a:effectLst/>
                          <a:latin typeface="+mj-lt"/>
                        </a:rPr>
                        <a:t>       40,509 </a:t>
                      </a:r>
                      <a:endParaRPr lang="en-US" sz="2400" b="0" i="0" u="none" strike="noStrike" dirty="0">
                        <a:solidFill>
                          <a:schemeClr val="tx2"/>
                        </a:solidFill>
                        <a:effectLst/>
                        <a:latin typeface="+mj-lt"/>
                      </a:endParaRPr>
                    </a:p>
                  </a:txBody>
                  <a:tcPr marL="6350" marR="6350" marT="6350" marB="0" anchor="b"/>
                </a:tc>
                <a:tc>
                  <a:txBody>
                    <a:bodyPr/>
                    <a:lstStyle/>
                    <a:p>
                      <a:pPr algn="ctr" fontAlgn="b"/>
                      <a:r>
                        <a:rPr lang="en-US" sz="2400" u="none" strike="noStrike" dirty="0">
                          <a:solidFill>
                            <a:schemeClr val="tx2"/>
                          </a:solidFill>
                          <a:effectLst/>
                          <a:latin typeface="+mj-lt"/>
                        </a:rPr>
                        <a:t>25 years</a:t>
                      </a:r>
                      <a:endParaRPr lang="en-US" sz="2400" b="0" i="0" u="none" strike="noStrike" dirty="0">
                        <a:solidFill>
                          <a:schemeClr val="tx2"/>
                        </a:solidFill>
                        <a:effectLst/>
                        <a:latin typeface="+mj-lt"/>
                      </a:endParaRPr>
                    </a:p>
                  </a:txBody>
                  <a:tcPr marL="6350" marR="6350" marT="6350" marB="0" anchor="b"/>
                </a:tc>
                <a:extLst>
                  <a:ext uri="{0D108BD9-81ED-4DB2-BD59-A6C34878D82A}">
                    <a16:rowId xmlns:a16="http://schemas.microsoft.com/office/drawing/2014/main" val="2947518023"/>
                  </a:ext>
                </a:extLst>
              </a:tr>
            </a:tbl>
          </a:graphicData>
        </a:graphic>
      </p:graphicFrame>
      <p:sp>
        <p:nvSpPr>
          <p:cNvPr id="5" name="Text Placeholder 8">
            <a:extLst>
              <a:ext uri="{FF2B5EF4-FFF2-40B4-BE49-F238E27FC236}">
                <a16:creationId xmlns:a16="http://schemas.microsoft.com/office/drawing/2014/main" id="{621FD100-9B50-4DF4-A745-554CB400BBA3}"/>
              </a:ext>
            </a:extLst>
          </p:cNvPr>
          <p:cNvSpPr txBox="1">
            <a:spLocks/>
          </p:cNvSpPr>
          <p:nvPr/>
        </p:nvSpPr>
        <p:spPr>
          <a:xfrm>
            <a:off x="1099706" y="3255117"/>
            <a:ext cx="10972800" cy="3020763"/>
          </a:xfrm>
          <a:prstGeom prst="rect">
            <a:avLst/>
          </a:prstGeom>
        </p:spPr>
        <p:txBody>
          <a:bodyPr vert="horz" wrap="square" lIns="0" tIns="0" rIns="0" bIns="0" rtlCol="0">
            <a:spAutoFit/>
          </a:bodyPr>
          <a:lstStyle>
            <a:lvl1pPr marL="182875" indent="-182875" algn="l" defTabSz="914377" rtl="0" eaLnBrk="1" latinLnBrk="0" hangingPunct="1">
              <a:lnSpc>
                <a:spcPct val="90000"/>
              </a:lnSpc>
              <a:spcBef>
                <a:spcPts val="1200"/>
              </a:spcBef>
              <a:buClr>
                <a:schemeClr val="tx1"/>
              </a:buClr>
              <a:buSzPct val="80000"/>
              <a:buFont typeface="Wingdings" charset="2"/>
              <a:buChar char="§"/>
              <a:defRPr sz="1800" b="0" kern="1200" baseline="0">
                <a:solidFill>
                  <a:schemeClr val="tx2"/>
                </a:solidFill>
                <a:latin typeface="+mn-lt"/>
                <a:ea typeface="+mn-ea"/>
                <a:cs typeface="+mn-cs"/>
              </a:defRPr>
            </a:lvl1pPr>
            <a:lvl2pPr marL="411470" indent="-182875" algn="l" defTabSz="914377" rtl="0" eaLnBrk="1" latinLnBrk="0" hangingPunct="1">
              <a:lnSpc>
                <a:spcPct val="90000"/>
              </a:lnSpc>
              <a:spcBef>
                <a:spcPts val="800"/>
              </a:spcBef>
              <a:buClr>
                <a:schemeClr val="bg2"/>
              </a:buClr>
              <a:buSzPct val="80000"/>
              <a:buFont typeface="Wingdings" charset="2"/>
              <a:buChar char="§"/>
              <a:defRPr sz="1600" kern="1200">
                <a:solidFill>
                  <a:schemeClr val="tx2"/>
                </a:solidFill>
                <a:latin typeface="+mn-lt"/>
                <a:ea typeface="+mn-ea"/>
                <a:cs typeface="+mn-cs"/>
              </a:defRPr>
            </a:lvl2pPr>
            <a:lvl3pPr marL="548626" indent="-137157" algn="l" defTabSz="914377" rtl="0" eaLnBrk="1" latinLnBrk="0" hangingPunct="1">
              <a:lnSpc>
                <a:spcPct val="90000"/>
              </a:lnSpc>
              <a:spcBef>
                <a:spcPts val="600"/>
              </a:spcBef>
              <a:buClr>
                <a:schemeClr val="bg2"/>
              </a:buClr>
              <a:buSzPct val="80000"/>
              <a:buFont typeface="Wingdings" charset="2"/>
              <a:buChar char="§"/>
              <a:defRPr sz="1400" kern="1200">
                <a:solidFill>
                  <a:schemeClr val="tx2"/>
                </a:solidFill>
                <a:latin typeface="+mn-lt"/>
                <a:ea typeface="+mn-ea"/>
                <a:cs typeface="+mn-cs"/>
              </a:defRPr>
            </a:lvl3pPr>
            <a:lvl4pPr marL="731502" indent="-137157" algn="l" defTabSz="914377" rtl="0" eaLnBrk="1" latinLnBrk="0" hangingPunct="1">
              <a:lnSpc>
                <a:spcPct val="90000"/>
              </a:lnSpc>
              <a:spcBef>
                <a:spcPts val="600"/>
              </a:spcBef>
              <a:buClr>
                <a:schemeClr val="bg2"/>
              </a:buClr>
              <a:buSzPct val="80000"/>
              <a:buFont typeface="Wingdings" charset="2"/>
              <a:buChar char="§"/>
              <a:defRPr sz="1200" kern="1200">
                <a:solidFill>
                  <a:schemeClr val="tx2"/>
                </a:solidFill>
                <a:latin typeface="+mn-lt"/>
                <a:ea typeface="+mn-ea"/>
                <a:cs typeface="+mn-cs"/>
              </a:defRPr>
            </a:lvl4pPr>
            <a:lvl5pPr marL="868658" indent="-137157" algn="l" defTabSz="914377" rtl="0" eaLnBrk="1" latinLnBrk="0" hangingPunct="1">
              <a:lnSpc>
                <a:spcPct val="90000"/>
              </a:lnSpc>
              <a:spcBef>
                <a:spcPts val="600"/>
              </a:spcBef>
              <a:buClr>
                <a:schemeClr val="bg2"/>
              </a:buClr>
              <a:buSzPct val="80000"/>
              <a:buFont typeface="Wingdings" charset="2"/>
              <a:buChar char="§"/>
              <a:defRPr sz="1200" kern="1200">
                <a:solidFill>
                  <a:schemeClr val="tx2"/>
                </a:solidFill>
                <a:latin typeface="+mn-lt"/>
                <a:ea typeface="+mn-ea"/>
                <a:cs typeface="+mn-cs"/>
              </a:defRPr>
            </a:lvl5pPr>
            <a:lvl6pPr marL="1051534"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6pPr>
            <a:lvl7pPr marL="1188690"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7pPr>
            <a:lvl8pPr marL="1371566"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8pPr>
            <a:lvl9pPr marL="1554441" indent="-137157" algn="l" defTabSz="914377" rtl="0" eaLnBrk="1" latinLnBrk="0" hangingPunct="1">
              <a:lnSpc>
                <a:spcPct val="90000"/>
              </a:lnSpc>
              <a:spcBef>
                <a:spcPts val="600"/>
              </a:spcBef>
              <a:buFont typeface="Arial" panose="020B0604020202020204" pitchFamily="34" charset="0"/>
              <a:buChar char="–"/>
              <a:defRPr sz="1200" kern="1200">
                <a:solidFill>
                  <a:schemeClr val="tx1"/>
                </a:solidFill>
                <a:latin typeface="+mn-lt"/>
                <a:ea typeface="+mn-ea"/>
                <a:cs typeface="+mn-cs"/>
              </a:defRPr>
            </a:lvl9pPr>
          </a:lstStyle>
          <a:p>
            <a:pPr>
              <a:lnSpc>
                <a:spcPct val="150000"/>
              </a:lnSpc>
              <a:spcAft>
                <a:spcPts val="1200"/>
              </a:spcAft>
            </a:pPr>
            <a:r>
              <a:rPr lang="en-IN" sz="2000" dirty="0"/>
              <a:t>We may often find that our liability duration is much longer than our assets (typically for life insurers), exposing us to interest rate risk. Even if we have more assets than liability, we may still be exposed if interest rates fall.</a:t>
            </a:r>
          </a:p>
          <a:p>
            <a:pPr>
              <a:lnSpc>
                <a:spcPct val="150000"/>
              </a:lnSpc>
              <a:spcAft>
                <a:spcPts val="1200"/>
              </a:spcAft>
            </a:pPr>
            <a:r>
              <a:rPr lang="en-IN" sz="2000" kern="0" dirty="0"/>
              <a:t>One way to think about derivatives is – a cheap way to increase our asset duration. Rather than buy more bonds to increase the asset side contribution, we can get exposures ‘as if’ we had bought a significant amount of fixed income assets.</a:t>
            </a:r>
            <a:endParaRPr lang="en-US" sz="2000" kern="0" dirty="0"/>
          </a:p>
        </p:txBody>
      </p:sp>
    </p:spTree>
    <p:extLst>
      <p:ext uri="{BB962C8B-B14F-4D97-AF65-F5344CB8AC3E}">
        <p14:creationId xmlns:p14="http://schemas.microsoft.com/office/powerpoint/2010/main" val="3183906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
          <p:cNvSpPr>
            <a:spLocks noGrp="1"/>
          </p:cNvSpPr>
          <p:nvPr>
            <p:ph type="title"/>
          </p:nvPr>
        </p:nvSpPr>
        <p:spPr>
          <a:xfrm>
            <a:off x="1031031" y="520700"/>
            <a:ext cx="10969625" cy="387798"/>
          </a:xfrm>
        </p:spPr>
        <p:txBody>
          <a:bodyPr/>
          <a:lstStyle/>
          <a:p>
            <a:r>
              <a:rPr lang="en-IN" altLang="x-none" dirty="0"/>
              <a:t>S</a:t>
            </a:r>
            <a:r>
              <a:rPr lang="en-US" altLang="x-none" dirty="0" err="1"/>
              <a:t>ome</a:t>
            </a:r>
            <a:r>
              <a:rPr lang="en-US" altLang="x-none" dirty="0"/>
              <a:t> common derivatives used</a:t>
            </a:r>
            <a:endParaRPr lang="en-GB" altLang="x-none" dirty="0"/>
          </a:p>
        </p:txBody>
      </p:sp>
      <p:sp>
        <p:nvSpPr>
          <p:cNvPr id="23" name="Text Placeholder 5"/>
          <p:cNvSpPr>
            <a:spLocks noGrp="1"/>
          </p:cNvSpPr>
          <p:nvPr>
            <p:ph type="body" sz="quarter" idx="13"/>
          </p:nvPr>
        </p:nvSpPr>
        <p:spPr>
          <a:xfrm>
            <a:off x="1031031" y="990600"/>
            <a:ext cx="10969625" cy="381000"/>
          </a:xfrm>
        </p:spPr>
        <p:txBody>
          <a:bodyPr rtlCol="0"/>
          <a:lstStyle/>
          <a:p>
            <a:pPr defTabSz="180000" fontAlgn="auto">
              <a:spcAft>
                <a:spcPts val="0"/>
              </a:spcAft>
              <a:defRPr/>
            </a:pPr>
            <a:r>
              <a:rPr lang="en-GB" dirty="0"/>
              <a:t>A few options on the table – although FRA has become very popular</a:t>
            </a:r>
          </a:p>
        </p:txBody>
      </p:sp>
      <p:grpSp>
        <p:nvGrpSpPr>
          <p:cNvPr id="24" name="Group 5"/>
          <p:cNvGrpSpPr>
            <a:grpSpLocks/>
          </p:cNvGrpSpPr>
          <p:nvPr/>
        </p:nvGrpSpPr>
        <p:grpSpPr bwMode="auto">
          <a:xfrm>
            <a:off x="1031031" y="1916832"/>
            <a:ext cx="3134407" cy="4433444"/>
            <a:chOff x="609442" y="2456891"/>
            <a:chExt cx="1742489" cy="3844339"/>
          </a:xfrm>
        </p:grpSpPr>
        <p:sp>
          <p:nvSpPr>
            <p:cNvPr id="25" name="Rectangle 24"/>
            <p:cNvSpPr>
              <a:spLocks noChangeAspect="1"/>
            </p:cNvSpPr>
            <p:nvPr/>
          </p:nvSpPr>
          <p:spPr bwMode="ltGray">
            <a:xfrm>
              <a:off x="609442" y="2709297"/>
              <a:ext cx="1742488" cy="3591933"/>
            </a:xfrm>
            <a:prstGeom prst="rect">
              <a:avLst/>
            </a:prstGeom>
            <a:solidFill>
              <a:srgbClr val="C6C9CA">
                <a:lumMod val="40000"/>
                <a:lumOff val="60000"/>
              </a:srgbClr>
            </a:solidFill>
            <a:ln w="19050" cap="flat" cmpd="sng" algn="ctr">
              <a:noFill/>
              <a:prstDash val="solid"/>
              <a:miter lim="800000"/>
            </a:ln>
            <a:effectLst/>
          </p:spPr>
          <p:txBody>
            <a:bodyPr anchor="ctr"/>
            <a:lstStyle/>
            <a:p>
              <a:pPr algn="ctr">
                <a:lnSpc>
                  <a:spcPct val="90000"/>
                </a:lnSpc>
                <a:defRPr/>
              </a:pPr>
              <a:endParaRPr lang="en-GB" kern="0" dirty="0" err="1">
                <a:solidFill>
                  <a:srgbClr val="FFFFFF"/>
                </a:solidFill>
                <a:latin typeface="Arial"/>
              </a:endParaRPr>
            </a:p>
          </p:txBody>
        </p:sp>
        <p:sp>
          <p:nvSpPr>
            <p:cNvPr id="26" name="Chevron 25"/>
            <p:cNvSpPr>
              <a:spLocks noChangeAspect="1"/>
            </p:cNvSpPr>
            <p:nvPr/>
          </p:nvSpPr>
          <p:spPr bwMode="ltGray">
            <a:xfrm rot="5400000">
              <a:off x="1228282" y="1838052"/>
              <a:ext cx="504809" cy="1742488"/>
            </a:xfrm>
            <a:prstGeom prst="chevron">
              <a:avLst/>
            </a:prstGeom>
            <a:solidFill>
              <a:srgbClr val="0081E3"/>
            </a:solidFill>
            <a:ln w="19050" cap="flat" cmpd="sng" algn="ctr">
              <a:noFill/>
              <a:prstDash val="solid"/>
              <a:miter lim="800000"/>
            </a:ln>
            <a:effectLst/>
          </p:spPr>
          <p:txBody>
            <a:bodyPr anchor="ctr"/>
            <a:lstStyle/>
            <a:p>
              <a:pPr algn="ctr">
                <a:lnSpc>
                  <a:spcPct val="90000"/>
                </a:lnSpc>
                <a:defRPr/>
              </a:pPr>
              <a:endParaRPr lang="en-GB" kern="0" dirty="0" err="1">
                <a:solidFill>
                  <a:srgbClr val="0081E3"/>
                </a:solidFill>
                <a:latin typeface="Arial"/>
              </a:endParaRPr>
            </a:p>
          </p:txBody>
        </p:sp>
        <p:sp>
          <p:nvSpPr>
            <p:cNvPr id="27" name="TextBox 26"/>
            <p:cNvSpPr txBox="1"/>
            <p:nvPr/>
          </p:nvSpPr>
          <p:spPr>
            <a:xfrm>
              <a:off x="688790" y="3212518"/>
              <a:ext cx="1583791" cy="2592305"/>
            </a:xfrm>
            <a:prstGeom prst="rect">
              <a:avLst/>
            </a:prstGeom>
            <a:noFill/>
          </p:spPr>
          <p:txBody>
            <a:bodyPr lIns="0" tIns="0" rIns="0" bIns="0"/>
            <a:lstStyle/>
            <a:p>
              <a:pPr>
                <a:defRPr/>
              </a:pPr>
              <a:r>
                <a:rPr lang="en-GB" b="1" kern="0" dirty="0">
                  <a:solidFill>
                    <a:srgbClr val="0081E3"/>
                  </a:solidFill>
                </a:rPr>
                <a:t>Interest rate swaps</a:t>
              </a:r>
            </a:p>
            <a:p>
              <a:pPr marL="171450" indent="-171450">
                <a:spcBef>
                  <a:spcPts val="600"/>
                </a:spcBef>
                <a:buClr>
                  <a:srgbClr val="0081E3"/>
                </a:buClr>
                <a:buFont typeface="Wingdings" charset="2"/>
                <a:buChar char="§"/>
                <a:defRPr/>
              </a:pPr>
              <a:r>
                <a:rPr lang="en-GB" kern="0" dirty="0">
                  <a:solidFill>
                    <a:srgbClr val="39414D"/>
                  </a:solidFill>
                </a:rPr>
                <a:t>Often available to hedge 5 (or even 10) years of cash flows</a:t>
              </a:r>
            </a:p>
            <a:p>
              <a:pPr marL="171450" indent="-171450">
                <a:spcBef>
                  <a:spcPts val="600"/>
                </a:spcBef>
                <a:buClr>
                  <a:srgbClr val="0081E3"/>
                </a:buClr>
                <a:buFont typeface="Wingdings" charset="2"/>
                <a:buChar char="§"/>
                <a:defRPr/>
              </a:pPr>
              <a:r>
                <a:rPr lang="en-GB" kern="0" dirty="0">
                  <a:solidFill>
                    <a:srgbClr val="39414D"/>
                  </a:solidFill>
                </a:rPr>
                <a:t>However basis risk remains between MIBOR and GSEC</a:t>
              </a:r>
            </a:p>
            <a:p>
              <a:pPr marL="171450" indent="-171450">
                <a:spcBef>
                  <a:spcPts val="600"/>
                </a:spcBef>
                <a:buClr>
                  <a:srgbClr val="0081E3"/>
                </a:buClr>
                <a:buFont typeface="Wingdings" charset="2"/>
                <a:buChar char="§"/>
                <a:defRPr/>
              </a:pPr>
              <a:r>
                <a:rPr lang="en-GB" kern="0" dirty="0">
                  <a:solidFill>
                    <a:srgbClr val="39414D"/>
                  </a:solidFill>
                </a:rPr>
                <a:t>Swap spread has been historically large and volatile</a:t>
              </a:r>
            </a:p>
            <a:p>
              <a:pPr>
                <a:lnSpc>
                  <a:spcPct val="90000"/>
                </a:lnSpc>
                <a:defRPr/>
              </a:pPr>
              <a:endParaRPr lang="en-GB" kern="0" dirty="0">
                <a:solidFill>
                  <a:srgbClr val="0081E3"/>
                </a:solidFill>
              </a:endParaRPr>
            </a:p>
          </p:txBody>
        </p:sp>
      </p:grpSp>
      <p:grpSp>
        <p:nvGrpSpPr>
          <p:cNvPr id="28" name="Group 9"/>
          <p:cNvGrpSpPr>
            <a:grpSpLocks/>
          </p:cNvGrpSpPr>
          <p:nvPr/>
        </p:nvGrpSpPr>
        <p:grpSpPr bwMode="auto">
          <a:xfrm>
            <a:off x="4906685" y="1916832"/>
            <a:ext cx="3134407" cy="4433444"/>
            <a:chOff x="2430349" y="2456891"/>
            <a:chExt cx="1742489" cy="3492389"/>
          </a:xfrm>
        </p:grpSpPr>
        <p:sp>
          <p:nvSpPr>
            <p:cNvPr id="29" name="Rectangle 28"/>
            <p:cNvSpPr>
              <a:spLocks noChangeAspect="1"/>
            </p:cNvSpPr>
            <p:nvPr/>
          </p:nvSpPr>
          <p:spPr bwMode="ltGray">
            <a:xfrm>
              <a:off x="2430349" y="2709297"/>
              <a:ext cx="1742488" cy="3239983"/>
            </a:xfrm>
            <a:prstGeom prst="rect">
              <a:avLst/>
            </a:prstGeom>
            <a:solidFill>
              <a:srgbClr val="C6C9CA">
                <a:lumMod val="40000"/>
                <a:lumOff val="60000"/>
              </a:srgbClr>
            </a:solidFill>
            <a:ln w="19050" cap="flat" cmpd="sng" algn="ctr">
              <a:noFill/>
              <a:prstDash val="solid"/>
              <a:miter lim="800000"/>
            </a:ln>
            <a:effectLst/>
          </p:spPr>
          <p:txBody>
            <a:bodyPr anchor="ctr"/>
            <a:lstStyle/>
            <a:p>
              <a:pPr algn="ctr">
                <a:lnSpc>
                  <a:spcPct val="90000"/>
                </a:lnSpc>
                <a:defRPr/>
              </a:pPr>
              <a:endParaRPr lang="en-GB" kern="0" dirty="0" err="1">
                <a:solidFill>
                  <a:srgbClr val="FFFFFF"/>
                </a:solidFill>
                <a:latin typeface="Arial"/>
              </a:endParaRPr>
            </a:p>
          </p:txBody>
        </p:sp>
        <p:sp>
          <p:nvSpPr>
            <p:cNvPr id="30" name="Chevron 29"/>
            <p:cNvSpPr>
              <a:spLocks noChangeAspect="1"/>
            </p:cNvSpPr>
            <p:nvPr/>
          </p:nvSpPr>
          <p:spPr bwMode="ltGray">
            <a:xfrm rot="5400000">
              <a:off x="3049189" y="1838052"/>
              <a:ext cx="504809" cy="1742488"/>
            </a:xfrm>
            <a:prstGeom prst="chevron">
              <a:avLst/>
            </a:prstGeom>
            <a:solidFill>
              <a:srgbClr val="74C061"/>
            </a:solidFill>
            <a:ln w="19050" cap="flat" cmpd="sng" algn="ctr">
              <a:noFill/>
              <a:prstDash val="solid"/>
              <a:miter lim="800000"/>
            </a:ln>
            <a:effectLst/>
          </p:spPr>
          <p:txBody>
            <a:bodyPr anchor="ctr"/>
            <a:lstStyle/>
            <a:p>
              <a:pPr algn="ctr">
                <a:lnSpc>
                  <a:spcPct val="90000"/>
                </a:lnSpc>
                <a:defRPr/>
              </a:pPr>
              <a:endParaRPr lang="en-GB" kern="0" dirty="0" err="1">
                <a:solidFill>
                  <a:srgbClr val="0081E3"/>
                </a:solidFill>
                <a:latin typeface="Arial"/>
              </a:endParaRPr>
            </a:p>
          </p:txBody>
        </p:sp>
      </p:grpSp>
      <p:grpSp>
        <p:nvGrpSpPr>
          <p:cNvPr id="31" name="Group 13"/>
          <p:cNvGrpSpPr>
            <a:grpSpLocks/>
          </p:cNvGrpSpPr>
          <p:nvPr/>
        </p:nvGrpSpPr>
        <p:grpSpPr bwMode="auto">
          <a:xfrm>
            <a:off x="8782341" y="1916832"/>
            <a:ext cx="3134407" cy="4433444"/>
            <a:chOff x="4251256" y="2456891"/>
            <a:chExt cx="1742489" cy="3492389"/>
          </a:xfrm>
        </p:grpSpPr>
        <p:sp>
          <p:nvSpPr>
            <p:cNvPr id="32" name="Rectangle 31"/>
            <p:cNvSpPr>
              <a:spLocks noChangeAspect="1"/>
            </p:cNvSpPr>
            <p:nvPr/>
          </p:nvSpPr>
          <p:spPr bwMode="ltGray">
            <a:xfrm>
              <a:off x="4251256" y="2709297"/>
              <a:ext cx="1742488" cy="3239983"/>
            </a:xfrm>
            <a:prstGeom prst="rect">
              <a:avLst/>
            </a:prstGeom>
            <a:solidFill>
              <a:srgbClr val="C6C9CA">
                <a:lumMod val="40000"/>
                <a:lumOff val="60000"/>
              </a:srgbClr>
            </a:solidFill>
            <a:ln w="19050" cap="flat" cmpd="sng" algn="ctr">
              <a:noFill/>
              <a:prstDash val="solid"/>
              <a:miter lim="800000"/>
            </a:ln>
            <a:effectLst/>
          </p:spPr>
          <p:txBody>
            <a:bodyPr anchor="ctr"/>
            <a:lstStyle/>
            <a:p>
              <a:pPr algn="ctr">
                <a:lnSpc>
                  <a:spcPct val="90000"/>
                </a:lnSpc>
                <a:defRPr/>
              </a:pPr>
              <a:endParaRPr lang="en-GB" kern="0" dirty="0" err="1">
                <a:solidFill>
                  <a:srgbClr val="FFFFFF"/>
                </a:solidFill>
                <a:latin typeface="Arial"/>
              </a:endParaRPr>
            </a:p>
          </p:txBody>
        </p:sp>
        <p:sp>
          <p:nvSpPr>
            <p:cNvPr id="33" name="Chevron 32"/>
            <p:cNvSpPr>
              <a:spLocks noChangeAspect="1"/>
            </p:cNvSpPr>
            <p:nvPr/>
          </p:nvSpPr>
          <p:spPr bwMode="ltGray">
            <a:xfrm rot="5400000">
              <a:off x="4870096" y="1838052"/>
              <a:ext cx="504809" cy="1742488"/>
            </a:xfrm>
            <a:prstGeom prst="chevron">
              <a:avLst/>
            </a:prstGeom>
            <a:solidFill>
              <a:srgbClr val="004875"/>
            </a:solidFill>
            <a:ln w="19050" cap="flat" cmpd="sng" algn="ctr">
              <a:noFill/>
              <a:prstDash val="solid"/>
              <a:miter lim="800000"/>
            </a:ln>
            <a:effectLst/>
          </p:spPr>
          <p:txBody>
            <a:bodyPr anchor="ctr"/>
            <a:lstStyle/>
            <a:p>
              <a:pPr algn="ctr">
                <a:lnSpc>
                  <a:spcPct val="90000"/>
                </a:lnSpc>
                <a:defRPr/>
              </a:pPr>
              <a:endParaRPr lang="en-GB" kern="0" dirty="0" err="1">
                <a:solidFill>
                  <a:srgbClr val="0081E3"/>
                </a:solidFill>
                <a:latin typeface="Arial"/>
              </a:endParaRPr>
            </a:p>
          </p:txBody>
        </p:sp>
      </p:grpSp>
      <p:sp>
        <p:nvSpPr>
          <p:cNvPr id="34" name="TextBox 33"/>
          <p:cNvSpPr txBox="1"/>
          <p:nvPr/>
        </p:nvSpPr>
        <p:spPr bwMode="auto">
          <a:xfrm>
            <a:off x="2105014" y="1588960"/>
            <a:ext cx="986436" cy="511725"/>
          </a:xfrm>
          <a:prstGeom prst="rect">
            <a:avLst/>
          </a:prstGeom>
          <a:noFill/>
        </p:spPr>
        <p:txBody>
          <a:bodyPr lIns="0" tIns="0" rIns="0" bIns="0"/>
          <a:lstStyle/>
          <a:p>
            <a:pPr algn="ctr">
              <a:defRPr/>
            </a:pPr>
            <a:r>
              <a:rPr lang="en-GB" sz="3600" b="1" kern="0" dirty="0">
                <a:solidFill>
                  <a:schemeClr val="accent4"/>
                </a:solidFill>
                <a:latin typeface="+mn-lt"/>
              </a:rPr>
              <a:t>IRS</a:t>
            </a:r>
          </a:p>
          <a:p>
            <a:pPr algn="ctr">
              <a:defRPr/>
            </a:pPr>
            <a:endParaRPr lang="en-GB" sz="3600" kern="0" dirty="0">
              <a:solidFill>
                <a:schemeClr val="accent4"/>
              </a:solidFill>
              <a:latin typeface="+mn-lt"/>
            </a:endParaRPr>
          </a:p>
          <a:p>
            <a:pPr algn="ctr">
              <a:lnSpc>
                <a:spcPct val="90000"/>
              </a:lnSpc>
              <a:defRPr/>
            </a:pPr>
            <a:endParaRPr lang="en-GB" sz="3600" kern="0" dirty="0">
              <a:solidFill>
                <a:schemeClr val="accent4"/>
              </a:solidFill>
              <a:latin typeface="+mn-lt"/>
            </a:endParaRPr>
          </a:p>
        </p:txBody>
      </p:sp>
      <p:sp>
        <p:nvSpPr>
          <p:cNvPr id="35" name="TextBox 34"/>
          <p:cNvSpPr txBox="1"/>
          <p:nvPr/>
        </p:nvSpPr>
        <p:spPr bwMode="auto">
          <a:xfrm>
            <a:off x="6022625" y="1583900"/>
            <a:ext cx="986436" cy="511725"/>
          </a:xfrm>
          <a:prstGeom prst="rect">
            <a:avLst/>
          </a:prstGeom>
          <a:noFill/>
        </p:spPr>
        <p:txBody>
          <a:bodyPr lIns="0" tIns="0" rIns="0" bIns="0"/>
          <a:lstStyle/>
          <a:p>
            <a:pPr algn="ctr">
              <a:defRPr/>
            </a:pPr>
            <a:r>
              <a:rPr lang="en-GB" sz="3600" b="1" kern="0" dirty="0">
                <a:solidFill>
                  <a:schemeClr val="accent4"/>
                </a:solidFill>
                <a:latin typeface="+mn-lt"/>
              </a:rPr>
              <a:t>IRF</a:t>
            </a:r>
          </a:p>
          <a:p>
            <a:pPr algn="ctr">
              <a:defRPr/>
            </a:pPr>
            <a:endParaRPr lang="en-GB" sz="3600" kern="0" dirty="0">
              <a:solidFill>
                <a:schemeClr val="accent4"/>
              </a:solidFill>
              <a:latin typeface="+mn-lt"/>
            </a:endParaRPr>
          </a:p>
          <a:p>
            <a:pPr algn="ctr">
              <a:lnSpc>
                <a:spcPct val="90000"/>
              </a:lnSpc>
              <a:defRPr/>
            </a:pPr>
            <a:endParaRPr lang="en-GB" sz="3600" kern="0" dirty="0">
              <a:solidFill>
                <a:schemeClr val="accent4"/>
              </a:solidFill>
              <a:latin typeface="+mn-lt"/>
            </a:endParaRPr>
          </a:p>
        </p:txBody>
      </p:sp>
      <p:sp>
        <p:nvSpPr>
          <p:cNvPr id="36" name="TextBox 35"/>
          <p:cNvSpPr txBox="1"/>
          <p:nvPr/>
        </p:nvSpPr>
        <p:spPr bwMode="auto">
          <a:xfrm>
            <a:off x="9856324" y="1583899"/>
            <a:ext cx="986436" cy="511725"/>
          </a:xfrm>
          <a:prstGeom prst="rect">
            <a:avLst/>
          </a:prstGeom>
          <a:noFill/>
        </p:spPr>
        <p:txBody>
          <a:bodyPr lIns="0" tIns="0" rIns="0" bIns="0"/>
          <a:lstStyle/>
          <a:p>
            <a:pPr algn="ctr">
              <a:defRPr/>
            </a:pPr>
            <a:r>
              <a:rPr lang="en-GB" sz="3600" b="1" kern="0" dirty="0">
                <a:solidFill>
                  <a:schemeClr val="accent4"/>
                </a:solidFill>
                <a:latin typeface="+mn-lt"/>
              </a:rPr>
              <a:t>FRA</a:t>
            </a:r>
          </a:p>
          <a:p>
            <a:pPr algn="ctr">
              <a:defRPr/>
            </a:pPr>
            <a:endParaRPr lang="en-GB" sz="3600" kern="0" dirty="0">
              <a:solidFill>
                <a:schemeClr val="accent4"/>
              </a:solidFill>
              <a:latin typeface="+mn-lt"/>
            </a:endParaRPr>
          </a:p>
          <a:p>
            <a:pPr algn="ctr">
              <a:lnSpc>
                <a:spcPct val="90000"/>
              </a:lnSpc>
              <a:defRPr/>
            </a:pPr>
            <a:endParaRPr lang="en-GB" sz="3600" kern="0" dirty="0">
              <a:solidFill>
                <a:schemeClr val="accent4"/>
              </a:solidFill>
              <a:latin typeface="+mn-lt"/>
            </a:endParaRPr>
          </a:p>
        </p:txBody>
      </p:sp>
      <p:sp>
        <p:nvSpPr>
          <p:cNvPr id="37" name="TextBox 36"/>
          <p:cNvSpPr txBox="1"/>
          <p:nvPr/>
        </p:nvSpPr>
        <p:spPr bwMode="auto">
          <a:xfrm>
            <a:off x="5091373" y="2788250"/>
            <a:ext cx="2848939" cy="2989549"/>
          </a:xfrm>
          <a:prstGeom prst="rect">
            <a:avLst/>
          </a:prstGeom>
          <a:noFill/>
        </p:spPr>
        <p:txBody>
          <a:bodyPr lIns="0" tIns="0" rIns="0" bIns="0"/>
          <a:lstStyle/>
          <a:p>
            <a:pPr>
              <a:defRPr/>
            </a:pPr>
            <a:r>
              <a:rPr lang="en-GB" b="1" kern="0" dirty="0">
                <a:solidFill>
                  <a:srgbClr val="0081E3"/>
                </a:solidFill>
              </a:rPr>
              <a:t>Interest rate futures</a:t>
            </a:r>
          </a:p>
          <a:p>
            <a:pPr marL="171450" indent="-171450">
              <a:spcBef>
                <a:spcPts val="600"/>
              </a:spcBef>
              <a:buClr>
                <a:srgbClr val="0081E3"/>
              </a:buClr>
              <a:buFont typeface="Wingdings" charset="2"/>
              <a:buChar char="§"/>
              <a:defRPr/>
            </a:pPr>
            <a:r>
              <a:rPr lang="en-GB" kern="0" dirty="0">
                <a:solidFill>
                  <a:srgbClr val="39414D"/>
                </a:solidFill>
              </a:rPr>
              <a:t>Basis risk may be reduced as contracts are available on 10 or 15 year GSECs</a:t>
            </a:r>
          </a:p>
          <a:p>
            <a:pPr marL="171450" indent="-171450">
              <a:spcBef>
                <a:spcPts val="600"/>
              </a:spcBef>
              <a:buClr>
                <a:srgbClr val="0081E3"/>
              </a:buClr>
              <a:buFont typeface="Wingdings" charset="2"/>
              <a:buChar char="§"/>
              <a:defRPr/>
            </a:pPr>
            <a:r>
              <a:rPr lang="en-GB" kern="0" dirty="0">
                <a:solidFill>
                  <a:srgbClr val="39414D"/>
                </a:solidFill>
              </a:rPr>
              <a:t>Typically only liquid to hedge cash flows for short periods (e.g. one quarter)</a:t>
            </a:r>
          </a:p>
          <a:p>
            <a:pPr marL="171450" indent="-171450">
              <a:spcBef>
                <a:spcPts val="600"/>
              </a:spcBef>
              <a:buClr>
                <a:srgbClr val="0081E3"/>
              </a:buClr>
              <a:buFont typeface="Wingdings" charset="2"/>
              <a:buChar char="§"/>
              <a:defRPr/>
            </a:pPr>
            <a:r>
              <a:rPr lang="en-GB" kern="0" dirty="0">
                <a:solidFill>
                  <a:srgbClr val="39414D"/>
                </a:solidFill>
              </a:rPr>
              <a:t>Roll over creates cost and additional risk</a:t>
            </a:r>
            <a:endParaRPr lang="en-GB" kern="0" dirty="0">
              <a:solidFill>
                <a:srgbClr val="0081E3"/>
              </a:solidFill>
            </a:endParaRPr>
          </a:p>
        </p:txBody>
      </p:sp>
      <p:sp>
        <p:nvSpPr>
          <p:cNvPr id="38" name="TextBox 37"/>
          <p:cNvSpPr txBox="1"/>
          <p:nvPr/>
        </p:nvSpPr>
        <p:spPr bwMode="auto">
          <a:xfrm>
            <a:off x="9048661" y="2788250"/>
            <a:ext cx="2848939" cy="2989549"/>
          </a:xfrm>
          <a:prstGeom prst="rect">
            <a:avLst/>
          </a:prstGeom>
          <a:noFill/>
        </p:spPr>
        <p:txBody>
          <a:bodyPr lIns="0" tIns="0" rIns="0" bIns="0"/>
          <a:lstStyle/>
          <a:p>
            <a:pPr>
              <a:defRPr/>
            </a:pPr>
            <a:r>
              <a:rPr lang="en-GB" b="1" kern="0" dirty="0">
                <a:solidFill>
                  <a:srgbClr val="0081E3"/>
                </a:solidFill>
              </a:rPr>
              <a:t>Forward rate agreements</a:t>
            </a:r>
          </a:p>
          <a:p>
            <a:pPr marL="171450" indent="-171450">
              <a:spcBef>
                <a:spcPts val="600"/>
              </a:spcBef>
              <a:buClr>
                <a:srgbClr val="0081E3"/>
              </a:buClr>
              <a:buFont typeface="Wingdings" charset="2"/>
              <a:buChar char="§"/>
              <a:defRPr/>
            </a:pPr>
            <a:r>
              <a:rPr lang="en-GB" kern="0" dirty="0">
                <a:solidFill>
                  <a:srgbClr val="39414D"/>
                </a:solidFill>
              </a:rPr>
              <a:t>OTC contracts from a bank – hedge up to around 10 years of cash flows on an underlying of your choice</a:t>
            </a:r>
          </a:p>
          <a:p>
            <a:pPr marL="171450" indent="-171450">
              <a:spcBef>
                <a:spcPts val="600"/>
              </a:spcBef>
              <a:buClr>
                <a:srgbClr val="0081E3"/>
              </a:buClr>
              <a:buFont typeface="Wingdings" charset="2"/>
              <a:buChar char="§"/>
              <a:defRPr/>
            </a:pPr>
            <a:r>
              <a:rPr lang="en-GB" kern="0" dirty="0">
                <a:solidFill>
                  <a:srgbClr val="39414D"/>
                </a:solidFill>
              </a:rPr>
              <a:t>Little basis risk if bonds are </a:t>
            </a:r>
            <a:r>
              <a:rPr lang="en-GB" kern="0" dirty="0">
                <a:solidFill>
                  <a:schemeClr val="tx2"/>
                </a:solidFill>
              </a:rPr>
              <a:t>selected carefully</a:t>
            </a:r>
          </a:p>
          <a:p>
            <a:pPr marL="171450" indent="-171450">
              <a:spcBef>
                <a:spcPts val="600"/>
              </a:spcBef>
              <a:buClr>
                <a:srgbClr val="0081E3"/>
              </a:buClr>
              <a:buFont typeface="Wingdings" charset="2"/>
              <a:buChar char="§"/>
              <a:defRPr/>
            </a:pPr>
            <a:r>
              <a:rPr lang="en-GB" kern="0" dirty="0">
                <a:solidFill>
                  <a:schemeClr val="tx2"/>
                </a:solidFill>
              </a:rPr>
              <a:t>Counterparty risk considerations</a:t>
            </a:r>
          </a:p>
        </p:txBody>
      </p:sp>
    </p:spTree>
    <p:extLst>
      <p:ext uri="{BB962C8B-B14F-4D97-AF65-F5344CB8AC3E}">
        <p14:creationId xmlns:p14="http://schemas.microsoft.com/office/powerpoint/2010/main" val="2661222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Duration somewhat misses the point!</a:t>
            </a:r>
          </a:p>
        </p:txBody>
      </p:sp>
      <p:graphicFrame>
        <p:nvGraphicFramePr>
          <p:cNvPr id="3" name="Chart 2">
            <a:extLst>
              <a:ext uri="{FF2B5EF4-FFF2-40B4-BE49-F238E27FC236}">
                <a16:creationId xmlns:a16="http://schemas.microsoft.com/office/drawing/2014/main" id="{E1D6CD5A-D121-48AD-AAA4-918D34D08588}"/>
              </a:ext>
            </a:extLst>
          </p:cNvPr>
          <p:cNvGraphicFramePr>
            <a:graphicFrameLocks noGrp="1"/>
          </p:cNvGraphicFramePr>
          <p:nvPr>
            <p:extLst>
              <p:ext uri="{D42A27DB-BD31-4B8C-83A1-F6EECF244321}">
                <p14:modId xmlns:p14="http://schemas.microsoft.com/office/powerpoint/2010/main" val="2294950166"/>
              </p:ext>
            </p:extLst>
          </p:nvPr>
        </p:nvGraphicFramePr>
        <p:xfrm>
          <a:off x="1099706" y="1484784"/>
          <a:ext cx="10252878" cy="504056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370E5C27-079B-4CB3-BB24-C890E64C58BA}"/>
              </a:ext>
            </a:extLst>
          </p:cNvPr>
          <p:cNvSpPr txBox="1"/>
          <p:nvPr/>
        </p:nvSpPr>
        <p:spPr>
          <a:xfrm>
            <a:off x="4943872" y="1196752"/>
            <a:ext cx="2520280" cy="288032"/>
          </a:xfrm>
          <a:prstGeom prst="rect">
            <a:avLst/>
          </a:prstGeom>
          <a:noFill/>
        </p:spPr>
        <p:txBody>
          <a:bodyPr wrap="square" lIns="0" tIns="0" rIns="0" bIns="0" rtlCol="0">
            <a:noAutofit/>
          </a:bodyPr>
          <a:lstStyle/>
          <a:p>
            <a:pPr algn="ctr">
              <a:lnSpc>
                <a:spcPct val="90000"/>
              </a:lnSpc>
            </a:pPr>
            <a:r>
              <a:rPr lang="en-IN" dirty="0"/>
              <a:t>Sample liability profile</a:t>
            </a:r>
            <a:endParaRPr lang="en-US" dirty="0"/>
          </a:p>
        </p:txBody>
      </p:sp>
      <p:sp>
        <p:nvSpPr>
          <p:cNvPr id="5" name="TextBox 4">
            <a:extLst>
              <a:ext uri="{FF2B5EF4-FFF2-40B4-BE49-F238E27FC236}">
                <a16:creationId xmlns:a16="http://schemas.microsoft.com/office/drawing/2014/main" id="{717F38BC-A43C-41DA-8DE9-821AAAEAA7C0}"/>
              </a:ext>
            </a:extLst>
          </p:cNvPr>
          <p:cNvSpPr txBox="1"/>
          <p:nvPr/>
        </p:nvSpPr>
        <p:spPr>
          <a:xfrm>
            <a:off x="2855640" y="5157192"/>
            <a:ext cx="8856984" cy="504056"/>
          </a:xfrm>
          <a:prstGeom prst="rect">
            <a:avLst/>
          </a:prstGeom>
          <a:noFill/>
        </p:spPr>
        <p:txBody>
          <a:bodyPr wrap="square" lIns="0" tIns="0" rIns="0" bIns="0" rtlCol="0">
            <a:noAutofit/>
          </a:bodyPr>
          <a:lstStyle/>
          <a:p>
            <a:pPr marL="285750" indent="-285750" algn="ctr">
              <a:lnSpc>
                <a:spcPct val="90000"/>
              </a:lnSpc>
              <a:buFont typeface="Arial" panose="020B0604020202020204" pitchFamily="34" charset="0"/>
              <a:buChar char="•"/>
            </a:pPr>
            <a:r>
              <a:rPr lang="en-IN" i="1" dirty="0"/>
              <a:t>Liability duration of around 60 years</a:t>
            </a:r>
          </a:p>
          <a:p>
            <a:pPr marL="285750" indent="-285750" algn="ctr">
              <a:lnSpc>
                <a:spcPct val="90000"/>
              </a:lnSpc>
              <a:buFont typeface="Arial" panose="020B0604020202020204" pitchFamily="34" charset="0"/>
              <a:buChar char="•"/>
            </a:pPr>
            <a:r>
              <a:rPr lang="en-IN" i="1" dirty="0"/>
              <a:t>We don’t know at what rate we can invest the net inflows in early years</a:t>
            </a:r>
          </a:p>
          <a:p>
            <a:pPr marL="285750" indent="-285750" algn="ctr">
              <a:lnSpc>
                <a:spcPct val="90000"/>
              </a:lnSpc>
              <a:buFont typeface="Arial" panose="020B0604020202020204" pitchFamily="34" charset="0"/>
              <a:buChar char="•"/>
            </a:pPr>
            <a:r>
              <a:rPr lang="en-IN" i="1" dirty="0"/>
              <a:t>Exposed to shape changes in the yield curve</a:t>
            </a:r>
            <a:endParaRPr lang="en-US" i="1" dirty="0"/>
          </a:p>
        </p:txBody>
      </p:sp>
    </p:spTree>
    <p:extLst>
      <p:ext uri="{BB962C8B-B14F-4D97-AF65-F5344CB8AC3E}">
        <p14:creationId xmlns:p14="http://schemas.microsoft.com/office/powerpoint/2010/main" val="2642379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E1D6CD5A-D121-48AD-AAA4-918D34D08588}"/>
              </a:ext>
            </a:extLst>
          </p:cNvPr>
          <p:cNvGraphicFramePr>
            <a:graphicFrameLocks noGrp="1"/>
          </p:cNvGraphicFramePr>
          <p:nvPr>
            <p:extLst>
              <p:ext uri="{D42A27DB-BD31-4B8C-83A1-F6EECF244321}">
                <p14:modId xmlns:p14="http://schemas.microsoft.com/office/powerpoint/2010/main" val="41554064"/>
              </p:ext>
            </p:extLst>
          </p:nvPr>
        </p:nvGraphicFramePr>
        <p:xfrm>
          <a:off x="1099706" y="1484784"/>
          <a:ext cx="10252878" cy="504056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D06B1BDF-A362-4106-B04C-25A33ED853D8}"/>
              </a:ext>
            </a:extLst>
          </p:cNvPr>
          <p:cNvGraphicFramePr>
            <a:graphicFrameLocks/>
          </p:cNvGraphicFramePr>
          <p:nvPr>
            <p:extLst>
              <p:ext uri="{D42A27DB-BD31-4B8C-83A1-F6EECF244321}">
                <p14:modId xmlns:p14="http://schemas.microsoft.com/office/powerpoint/2010/main" val="2333253634"/>
              </p:ext>
            </p:extLst>
          </p:nvPr>
        </p:nvGraphicFramePr>
        <p:xfrm>
          <a:off x="2207568" y="3068960"/>
          <a:ext cx="5904656"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p:txBody>
          <a:bodyPr/>
          <a:lstStyle/>
          <a:p>
            <a:r>
              <a:rPr lang="en-GB" dirty="0"/>
              <a:t>Can we think about the liability side impacts?</a:t>
            </a:r>
          </a:p>
        </p:txBody>
      </p:sp>
    </p:spTree>
    <p:extLst>
      <p:ext uri="{BB962C8B-B14F-4D97-AF65-F5344CB8AC3E}">
        <p14:creationId xmlns:p14="http://schemas.microsoft.com/office/powerpoint/2010/main" val="2491614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Combining liabilities looking through the derivative</a:t>
            </a:r>
          </a:p>
        </p:txBody>
      </p:sp>
      <p:graphicFrame>
        <p:nvGraphicFramePr>
          <p:cNvPr id="5" name="Chart 4">
            <a:extLst>
              <a:ext uri="{FF2B5EF4-FFF2-40B4-BE49-F238E27FC236}">
                <a16:creationId xmlns:a16="http://schemas.microsoft.com/office/drawing/2014/main" id="{73D549D3-1A6E-442E-9B9D-A26B957589EC}"/>
              </a:ext>
            </a:extLst>
          </p:cNvPr>
          <p:cNvGraphicFramePr>
            <a:graphicFrameLocks noGrp="1"/>
          </p:cNvGraphicFramePr>
          <p:nvPr>
            <p:extLst>
              <p:ext uri="{D42A27DB-BD31-4B8C-83A1-F6EECF244321}">
                <p14:modId xmlns:p14="http://schemas.microsoft.com/office/powerpoint/2010/main" val="2457391078"/>
              </p:ext>
            </p:extLst>
          </p:nvPr>
        </p:nvGraphicFramePr>
        <p:xfrm>
          <a:off x="1099706" y="1483668"/>
          <a:ext cx="10252878" cy="5090352"/>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3E1CB169-E5F6-4A1B-B900-DECA61AC7C51}"/>
              </a:ext>
            </a:extLst>
          </p:cNvPr>
          <p:cNvSpPr txBox="1"/>
          <p:nvPr/>
        </p:nvSpPr>
        <p:spPr>
          <a:xfrm>
            <a:off x="3143672" y="5949280"/>
            <a:ext cx="7488832" cy="288032"/>
          </a:xfrm>
          <a:prstGeom prst="rect">
            <a:avLst/>
          </a:prstGeom>
          <a:noFill/>
        </p:spPr>
        <p:txBody>
          <a:bodyPr wrap="square" lIns="0" tIns="0" rIns="0" bIns="0" rtlCol="0">
            <a:noAutofit/>
          </a:bodyPr>
          <a:lstStyle/>
          <a:p>
            <a:pPr algn="ctr">
              <a:lnSpc>
                <a:spcPct val="90000"/>
              </a:lnSpc>
            </a:pPr>
            <a:r>
              <a:rPr lang="en-IN" i="1" dirty="0"/>
              <a:t>Revised duration of the combined cash flows of around 30 years</a:t>
            </a:r>
            <a:endParaRPr lang="en-US" i="1" dirty="0"/>
          </a:p>
        </p:txBody>
      </p:sp>
    </p:spTree>
    <p:extLst>
      <p:ext uri="{BB962C8B-B14F-4D97-AF65-F5344CB8AC3E}">
        <p14:creationId xmlns:p14="http://schemas.microsoft.com/office/powerpoint/2010/main" val="3515642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title"/>
          </p:nvPr>
        </p:nvSpPr>
        <p:spPr>
          <a:xfrm>
            <a:off x="1048127" y="520700"/>
            <a:ext cx="10969625" cy="387798"/>
          </a:xfrm>
        </p:spPr>
        <p:txBody>
          <a:bodyPr/>
          <a:lstStyle/>
          <a:p>
            <a:r>
              <a:rPr lang="en-US" dirty="0"/>
              <a:t>Impact of accounting approaches</a:t>
            </a:r>
            <a:endParaRPr lang="en-GB" altLang="x-none" dirty="0"/>
          </a:p>
        </p:txBody>
      </p:sp>
      <p:sp>
        <p:nvSpPr>
          <p:cNvPr id="6" name="Text Placeholder 5"/>
          <p:cNvSpPr>
            <a:spLocks noGrp="1"/>
          </p:cNvSpPr>
          <p:nvPr>
            <p:ph type="body" sz="quarter" idx="13"/>
          </p:nvPr>
        </p:nvSpPr>
        <p:spPr>
          <a:xfrm>
            <a:off x="1048127" y="990600"/>
            <a:ext cx="10969625" cy="381000"/>
          </a:xfrm>
        </p:spPr>
        <p:txBody>
          <a:bodyPr rtlCol="0"/>
          <a:lstStyle/>
          <a:p>
            <a:pPr defTabSz="180000" fontAlgn="auto">
              <a:spcAft>
                <a:spcPts val="0"/>
              </a:spcAft>
              <a:defRPr/>
            </a:pPr>
            <a:r>
              <a:rPr lang="en-GB" dirty="0"/>
              <a:t>Behaviour of the derivative may not be straightforward from a solvency standpoint</a:t>
            </a:r>
          </a:p>
        </p:txBody>
      </p:sp>
      <p:sp>
        <p:nvSpPr>
          <p:cNvPr id="7" name="Snip Single Corner Rectangle 6"/>
          <p:cNvSpPr/>
          <p:nvPr/>
        </p:nvSpPr>
        <p:spPr bwMode="gray">
          <a:xfrm flipV="1">
            <a:off x="1347192" y="2320834"/>
            <a:ext cx="4460744" cy="3556437"/>
          </a:xfrm>
          <a:prstGeom prst="snip1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anchor="ctr"/>
          <a:lstStyle/>
          <a:p>
            <a:pPr algn="ctr" defTabSz="914377" eaLnBrk="1" fontAlgn="auto" hangingPunct="1">
              <a:lnSpc>
                <a:spcPct val="90000"/>
              </a:lnSpc>
              <a:spcBef>
                <a:spcPts val="1200"/>
              </a:spcBef>
              <a:spcAft>
                <a:spcPts val="0"/>
              </a:spcAft>
              <a:defRPr/>
            </a:pPr>
            <a:endParaRPr lang="en-GB" sz="2800" b="1" dirty="0">
              <a:solidFill>
                <a:schemeClr val="tx2"/>
              </a:solidFill>
            </a:endParaRPr>
          </a:p>
        </p:txBody>
      </p:sp>
      <p:sp>
        <p:nvSpPr>
          <p:cNvPr id="8" name="Snip Single Corner Rectangle 7"/>
          <p:cNvSpPr/>
          <p:nvPr/>
        </p:nvSpPr>
        <p:spPr bwMode="gray">
          <a:xfrm flipV="1">
            <a:off x="6998368" y="2320834"/>
            <a:ext cx="4699561" cy="3556437"/>
          </a:xfrm>
          <a:prstGeom prst="snip1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anchor="ctr"/>
          <a:lstStyle/>
          <a:p>
            <a:pPr algn="ctr" defTabSz="914377" eaLnBrk="1" fontAlgn="auto" hangingPunct="1">
              <a:lnSpc>
                <a:spcPct val="90000"/>
              </a:lnSpc>
              <a:spcBef>
                <a:spcPts val="1200"/>
              </a:spcBef>
              <a:spcAft>
                <a:spcPts val="0"/>
              </a:spcAft>
              <a:defRPr/>
            </a:pPr>
            <a:endParaRPr lang="en-GB" sz="2800" b="1" dirty="0">
              <a:solidFill>
                <a:schemeClr val="tx2"/>
              </a:solidFill>
            </a:endParaRPr>
          </a:p>
        </p:txBody>
      </p:sp>
      <p:sp>
        <p:nvSpPr>
          <p:cNvPr id="9" name="Rectangle 8"/>
          <p:cNvSpPr/>
          <p:nvPr/>
        </p:nvSpPr>
        <p:spPr bwMode="gray">
          <a:xfrm>
            <a:off x="1347192" y="1482090"/>
            <a:ext cx="4460744" cy="922020"/>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28600" anchor="ctr"/>
          <a:lstStyle/>
          <a:p>
            <a:pPr defTabSz="914377" eaLnBrk="1" fontAlgn="auto" hangingPunct="1">
              <a:lnSpc>
                <a:spcPct val="90000"/>
              </a:lnSpc>
              <a:spcBef>
                <a:spcPts val="0"/>
              </a:spcBef>
              <a:spcAft>
                <a:spcPts val="0"/>
              </a:spcAft>
              <a:defRPr/>
            </a:pPr>
            <a:r>
              <a:rPr lang="en-US" sz="2800" b="1" dirty="0"/>
              <a:t>Cash-flow hedge accounting</a:t>
            </a:r>
          </a:p>
        </p:txBody>
      </p:sp>
      <p:sp>
        <p:nvSpPr>
          <p:cNvPr id="10" name="Rectangle 9"/>
          <p:cNvSpPr/>
          <p:nvPr/>
        </p:nvSpPr>
        <p:spPr bwMode="gray">
          <a:xfrm>
            <a:off x="6997816" y="1482090"/>
            <a:ext cx="4694314" cy="922020"/>
          </a:xfrm>
          <a:prstGeom prst="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28600" anchor="ctr"/>
          <a:lstStyle/>
          <a:p>
            <a:pPr defTabSz="914377" eaLnBrk="1" fontAlgn="auto" hangingPunct="1">
              <a:lnSpc>
                <a:spcPct val="90000"/>
              </a:lnSpc>
              <a:spcBef>
                <a:spcPts val="0"/>
              </a:spcBef>
              <a:spcAft>
                <a:spcPts val="0"/>
              </a:spcAft>
              <a:defRPr/>
            </a:pPr>
            <a:r>
              <a:rPr lang="en-US" sz="2800" b="1" dirty="0"/>
              <a:t>No-hedge accounting</a:t>
            </a:r>
          </a:p>
        </p:txBody>
      </p:sp>
      <p:sp>
        <p:nvSpPr>
          <p:cNvPr id="11" name="Rectangle 10"/>
          <p:cNvSpPr/>
          <p:nvPr/>
        </p:nvSpPr>
        <p:spPr bwMode="gray">
          <a:xfrm>
            <a:off x="1271464" y="2335529"/>
            <a:ext cx="4379864" cy="311188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a:lstStyle/>
          <a:p>
            <a:pPr marL="285750" indent="-285750" defTabSz="914377" eaLnBrk="1" fontAlgn="auto" hangingPunct="1">
              <a:lnSpc>
                <a:spcPct val="90000"/>
              </a:lnSpc>
              <a:spcBef>
                <a:spcPts val="1200"/>
              </a:spcBef>
              <a:spcAft>
                <a:spcPts val="0"/>
              </a:spcAft>
              <a:buClr>
                <a:schemeClr val="tx2"/>
              </a:buClr>
              <a:buSzPct val="80000"/>
              <a:buFont typeface="Wingdings" charset="2"/>
              <a:buChar char="§"/>
              <a:defRPr/>
            </a:pPr>
            <a:r>
              <a:rPr lang="en-US" sz="2400" dirty="0">
                <a:solidFill>
                  <a:schemeClr val="tx2"/>
                </a:solidFill>
              </a:rPr>
              <a:t>Fluctuations in the value of the derivative are passed to FVCA – so that P&amp;L is shielded from MTM</a:t>
            </a:r>
          </a:p>
          <a:p>
            <a:pPr marL="285750" indent="-285750" defTabSz="914377" eaLnBrk="1" fontAlgn="auto" hangingPunct="1">
              <a:lnSpc>
                <a:spcPct val="90000"/>
              </a:lnSpc>
              <a:spcBef>
                <a:spcPts val="1200"/>
              </a:spcBef>
              <a:spcAft>
                <a:spcPts val="0"/>
              </a:spcAft>
              <a:buClr>
                <a:schemeClr val="tx2"/>
              </a:buClr>
              <a:buSzPct val="80000"/>
              <a:buFont typeface="Wingdings" charset="2"/>
              <a:buChar char="§"/>
              <a:defRPr/>
            </a:pPr>
            <a:r>
              <a:rPr lang="en-US" sz="2400" b="1" dirty="0">
                <a:solidFill>
                  <a:schemeClr val="tx2"/>
                </a:solidFill>
              </a:rPr>
              <a:t>Key challenge:</a:t>
            </a:r>
            <a:r>
              <a:rPr lang="en-US" sz="2400" dirty="0">
                <a:solidFill>
                  <a:schemeClr val="tx2"/>
                </a:solidFill>
              </a:rPr>
              <a:t> If FVCA is exhausted (interest rates up), the solvency margin is exposed.</a:t>
            </a:r>
            <a:endParaRPr lang="en-US" sz="2400" b="1" dirty="0">
              <a:solidFill>
                <a:schemeClr val="tx2"/>
              </a:solidFill>
            </a:endParaRPr>
          </a:p>
        </p:txBody>
      </p:sp>
      <p:sp>
        <p:nvSpPr>
          <p:cNvPr id="12" name="Rectangle 11"/>
          <p:cNvSpPr/>
          <p:nvPr/>
        </p:nvSpPr>
        <p:spPr bwMode="gray">
          <a:xfrm>
            <a:off x="6997816" y="2335529"/>
            <a:ext cx="4694314" cy="311188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a:lstStyle/>
          <a:p>
            <a:pPr marL="285750" lvl="0" indent="-285750">
              <a:lnSpc>
                <a:spcPct val="90000"/>
              </a:lnSpc>
              <a:spcBef>
                <a:spcPts val="1200"/>
              </a:spcBef>
              <a:buClr>
                <a:srgbClr val="39414D"/>
              </a:buClr>
              <a:buSzPct val="80000"/>
              <a:buFont typeface="Wingdings" charset="2"/>
              <a:buChar char="§"/>
              <a:defRPr/>
            </a:pPr>
            <a:r>
              <a:rPr lang="en-US" sz="2400" dirty="0">
                <a:solidFill>
                  <a:srgbClr val="39414D"/>
                </a:solidFill>
              </a:rPr>
              <a:t>Fluctuations in the value of the derivative are passed to surplus – so P&amp;L can become volatile</a:t>
            </a:r>
          </a:p>
          <a:p>
            <a:pPr marL="285750" lvl="0" indent="-285750">
              <a:lnSpc>
                <a:spcPct val="90000"/>
              </a:lnSpc>
              <a:spcBef>
                <a:spcPts val="1200"/>
              </a:spcBef>
              <a:buClr>
                <a:srgbClr val="39414D"/>
              </a:buClr>
              <a:buSzPct val="80000"/>
              <a:buFont typeface="Wingdings" charset="2"/>
              <a:buChar char="§"/>
              <a:defRPr/>
            </a:pPr>
            <a:r>
              <a:rPr lang="en-US" sz="2400" b="1" dirty="0">
                <a:solidFill>
                  <a:srgbClr val="39414D"/>
                </a:solidFill>
              </a:rPr>
              <a:t>Key challenge:</a:t>
            </a:r>
            <a:r>
              <a:rPr lang="en-US" sz="2400" dirty="0">
                <a:solidFill>
                  <a:srgbClr val="39414D"/>
                </a:solidFill>
              </a:rPr>
              <a:t> Managing the surplus volatility and any surrender value floors.</a:t>
            </a:r>
            <a:endParaRPr lang="en-US" sz="2400" b="1" dirty="0">
              <a:solidFill>
                <a:srgbClr val="39414D"/>
              </a:solidFill>
            </a:endParaRPr>
          </a:p>
        </p:txBody>
      </p:sp>
    </p:spTree>
    <p:extLst>
      <p:ext uri="{BB962C8B-B14F-4D97-AF65-F5344CB8AC3E}">
        <p14:creationId xmlns:p14="http://schemas.microsoft.com/office/powerpoint/2010/main" val="40044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MILLIMAN MASTER">
  <a:themeElements>
    <a:clrScheme name="Custom 4">
      <a:dk1>
        <a:srgbClr val="0081E3"/>
      </a:dk1>
      <a:lt1>
        <a:srgbClr val="FFFFFF"/>
      </a:lt1>
      <a:dk2>
        <a:srgbClr val="39414D"/>
      </a:dk2>
      <a:lt2>
        <a:srgbClr val="C6C9CA"/>
      </a:lt2>
      <a:accent1>
        <a:srgbClr val="74C061"/>
      </a:accent1>
      <a:accent2>
        <a:srgbClr val="00A663"/>
      </a:accent2>
      <a:accent3>
        <a:srgbClr val="50BEE1"/>
      </a:accent3>
      <a:accent4>
        <a:srgbClr val="FFA200"/>
      </a:accent4>
      <a:accent5>
        <a:srgbClr val="71797D"/>
      </a:accent5>
      <a:accent6>
        <a:srgbClr val="0A4977"/>
      </a:accent6>
      <a:hlink>
        <a:srgbClr val="0081E3"/>
      </a:hlink>
      <a:folHlink>
        <a:srgbClr val="50A2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ltGray">
        <a:solidFill>
          <a:schemeClr val="accent1"/>
        </a:solidFill>
        <a:ln w="19050">
          <a:solidFill>
            <a:schemeClr val="accent1"/>
          </a:solidFill>
        </a:ln>
      </a:spPr>
      <a:bodyPr rtlCol="0" anchor="ctr"/>
      <a:lstStyle>
        <a:defPPr algn="ctr">
          <a:lnSpc>
            <a:spcPct val="90000"/>
          </a:lnSpc>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custClrLst>
    <a:custClr name="135|123|117">
      <a:srgbClr val="877B75"/>
    </a:custClr>
    <a:custClr name="135|135|135">
      <a:srgbClr val="878787"/>
    </a:custClr>
  </a:custClrLst>
  <a:extLst>
    <a:ext uri="{05A4C25C-085E-4340-85A3-A5531E510DB2}">
      <thm15:themeFamily xmlns:thm15="http://schemas.microsoft.com/office/thememl/2012/main" name="Template_Revised4" id="{1D80C2D4-A34D-764E-AAD9-6085BA847CB3}" vid="{34BFEA3D-2B1D-1145-AD95-B27AEE1AF641}"/>
    </a:ext>
  </a:extLst>
</a:theme>
</file>

<file path=ppt/theme/theme2.xml><?xml version="1.0" encoding="utf-8"?>
<a:theme xmlns:a="http://schemas.openxmlformats.org/drawingml/2006/main" name="2_MILLIMAN MASTER">
  <a:themeElements>
    <a:clrScheme name="Custom 4">
      <a:dk1>
        <a:srgbClr val="38414D"/>
      </a:dk1>
      <a:lt1>
        <a:srgbClr val="FFFFFF"/>
      </a:lt1>
      <a:dk2>
        <a:srgbClr val="0081E3"/>
      </a:dk2>
      <a:lt2>
        <a:srgbClr val="C6C9CA"/>
      </a:lt2>
      <a:accent1>
        <a:srgbClr val="74C061"/>
      </a:accent1>
      <a:accent2>
        <a:srgbClr val="00A662"/>
      </a:accent2>
      <a:accent3>
        <a:srgbClr val="50BEE1"/>
      </a:accent3>
      <a:accent4>
        <a:srgbClr val="FFA200"/>
      </a:accent4>
      <a:accent5>
        <a:srgbClr val="71797D"/>
      </a:accent5>
      <a:accent6>
        <a:srgbClr val="0A4977"/>
      </a:accent6>
      <a:hlink>
        <a:srgbClr val="0081E3"/>
      </a:hlink>
      <a:folHlink>
        <a:srgbClr val="50A2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noFill/>
        <a:ln w="19050">
          <a:solidFill>
            <a:schemeClr val="bg2"/>
          </a:solidFill>
        </a:ln>
      </a:spPr>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defPPr>
          <a:lnSpc>
            <a:spcPct val="90000"/>
          </a:lnSpc>
          <a:spcBef>
            <a:spcPts val="1200"/>
          </a:spcBef>
          <a:defRPr sz="2000" b="1" dirty="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solidFill>
          <a:srgbClr val="FFFF00"/>
        </a:solidFill>
      </a:spPr>
      <a:bodyPr wrap="square" lIns="0" tIns="0" rIns="0" bIns="0" rtlCol="0">
        <a:noAutofit/>
      </a:bodyPr>
      <a:lstStyle>
        <a:defPPr>
          <a:lnSpc>
            <a:spcPct val="90000"/>
          </a:lnSpc>
          <a:defRPr dirty="0" smtClean="0"/>
        </a:defPPr>
      </a:lstStyle>
    </a:txDef>
  </a:objectDefaults>
  <a:extraClrSchemeLst/>
  <a:custClrLst>
    <a:custClr name="135|123|117">
      <a:srgbClr val="877B75"/>
    </a:custClr>
    <a:custClr name="135|135|135">
      <a:srgbClr val="878787"/>
    </a:custClr>
  </a:custClrLst>
  <a:extLst>
    <a:ext uri="{05A4C25C-085E-4340-85A3-A5531E510DB2}">
      <thm15:themeFamily xmlns:thm15="http://schemas.microsoft.com/office/thememl/2012/main" name="Presentation1" id="{04B59065-B278-5F45-861D-C5E14A2CDFD3}" vid="{FF706699-F14A-3248-A2B0-4A33C4ACDC75}"/>
    </a:ext>
  </a:extLst>
</a:theme>
</file>

<file path=ppt/theme/theme3.xml><?xml version="1.0" encoding="utf-8"?>
<a:theme xmlns:a="http://schemas.openxmlformats.org/drawingml/2006/main" name="3_MILLIMAN MASTER">
  <a:themeElements>
    <a:clrScheme name="Custom 1">
      <a:dk1>
        <a:srgbClr val="38414D"/>
      </a:dk1>
      <a:lt1>
        <a:srgbClr val="FFFFFF"/>
      </a:lt1>
      <a:dk2>
        <a:srgbClr val="0081E3"/>
      </a:dk2>
      <a:lt2>
        <a:srgbClr val="C6C9CA"/>
      </a:lt2>
      <a:accent1>
        <a:srgbClr val="74C061"/>
      </a:accent1>
      <a:accent2>
        <a:srgbClr val="00A662"/>
      </a:accent2>
      <a:accent3>
        <a:srgbClr val="50BEE1"/>
      </a:accent3>
      <a:accent4>
        <a:srgbClr val="FFA200"/>
      </a:accent4>
      <a:accent5>
        <a:srgbClr val="71797D"/>
      </a:accent5>
      <a:accent6>
        <a:srgbClr val="0A4977"/>
      </a:accent6>
      <a:hlink>
        <a:srgbClr val="FFFFFF"/>
      </a:hlink>
      <a:folHlink>
        <a:srgbClr val="50A2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noFill/>
        <a:ln w="19050">
          <a:solidFill>
            <a:schemeClr val="bg2"/>
          </a:solidFill>
        </a:ln>
      </a:spPr>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defPPr>
          <a:lnSpc>
            <a:spcPct val="90000"/>
          </a:lnSpc>
          <a:spcBef>
            <a:spcPts val="1200"/>
          </a:spcBef>
          <a:defRPr sz="2000" b="1" dirty="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custClrLst>
    <a:custClr name="135|123|117">
      <a:srgbClr val="877B75"/>
    </a:custClr>
    <a:custClr name="135|135|135">
      <a:srgbClr val="878787"/>
    </a:custClr>
  </a:custClrLst>
  <a:extLst>
    <a:ext uri="{05A4C25C-085E-4340-85A3-A5531E510DB2}">
      <thm15:themeFamily xmlns:thm15="http://schemas.microsoft.com/office/thememl/2012/main" name="Presentation1" id="{88486B0E-2DDD-4A4E-A8AE-520594E3D6F4}" vid="{35AF9925-F716-6B4D-9DC4-52B90DAC88F9}"/>
    </a:ext>
  </a:extLst>
</a:theme>
</file>

<file path=ppt/theme/theme4.xml><?xml version="1.0" encoding="utf-8"?>
<a:theme xmlns:a="http://schemas.openxmlformats.org/drawingml/2006/main" name="4_MILLIMAN MASTER">
  <a:themeElements>
    <a:clrScheme name="Custom 1">
      <a:dk1>
        <a:srgbClr val="38414D"/>
      </a:dk1>
      <a:lt1>
        <a:srgbClr val="FFFFFF"/>
      </a:lt1>
      <a:dk2>
        <a:srgbClr val="0081E3"/>
      </a:dk2>
      <a:lt2>
        <a:srgbClr val="C6C9CA"/>
      </a:lt2>
      <a:accent1>
        <a:srgbClr val="74C061"/>
      </a:accent1>
      <a:accent2>
        <a:srgbClr val="00A662"/>
      </a:accent2>
      <a:accent3>
        <a:srgbClr val="50BEE1"/>
      </a:accent3>
      <a:accent4>
        <a:srgbClr val="FFA200"/>
      </a:accent4>
      <a:accent5>
        <a:srgbClr val="71797D"/>
      </a:accent5>
      <a:accent6>
        <a:srgbClr val="0A4977"/>
      </a:accent6>
      <a:hlink>
        <a:srgbClr val="FFFFFF"/>
      </a:hlink>
      <a:folHlink>
        <a:srgbClr val="50A2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noFill/>
        <a:ln w="19050">
          <a:solidFill>
            <a:schemeClr val="bg2"/>
          </a:solidFill>
        </a:ln>
      </a:spPr>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defPPr>
          <a:lnSpc>
            <a:spcPct val="90000"/>
          </a:lnSpc>
          <a:spcBef>
            <a:spcPts val="1200"/>
          </a:spcBef>
          <a:defRPr sz="2000" b="1" dirty="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custClrLst>
    <a:custClr name="135|123|117">
      <a:srgbClr val="877B75"/>
    </a:custClr>
    <a:custClr name="135|135|135">
      <a:srgbClr val="878787"/>
    </a:custClr>
  </a:custClrLst>
  <a:extLst>
    <a:ext uri="{05A4C25C-085E-4340-85A3-A5531E510DB2}">
      <thm15:themeFamily xmlns:thm15="http://schemas.microsoft.com/office/thememl/2012/main" name="Presentation1" id="{88486B0E-2DDD-4A4E-A8AE-520594E3D6F4}" vid="{35AF9925-F716-6B4D-9DC4-52B90DAC88F9}"/>
    </a:ext>
  </a:extLst>
</a:theme>
</file>

<file path=ppt/theme/theme5.xml><?xml version="1.0" encoding="utf-8"?>
<a:theme xmlns:a="http://schemas.openxmlformats.org/drawingml/2006/main" name="LifeConvBirm02">
  <a:themeElements>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LifeConvBirm02.ppt">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LifeConvBirm02.pp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ifeConvBirm02.ppt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ifeConvBirm02.pp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ifeConvBirm02.ppt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ifeConvBirm02.ppt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HPE">
      <a:dk1>
        <a:sysClr val="windowText" lastClr="000000"/>
      </a:dk1>
      <a:lt1>
        <a:sysClr val="window" lastClr="FFFFFF"/>
      </a:lt1>
      <a:dk2>
        <a:srgbClr val="425563"/>
      </a:dk2>
      <a:lt2>
        <a:srgbClr val="C6C9CA"/>
      </a:lt2>
      <a:accent1>
        <a:srgbClr val="425563"/>
      </a:accent1>
      <a:accent2>
        <a:srgbClr val="2AD2C9"/>
      </a:accent2>
      <a:accent3>
        <a:srgbClr val="FF8D6D"/>
      </a:accent3>
      <a:accent4>
        <a:srgbClr val="5B4767"/>
      </a:accent4>
      <a:accent5>
        <a:srgbClr val="617D78"/>
      </a:accent5>
      <a:accent6>
        <a:srgbClr val="C6C9CA"/>
      </a:accent6>
      <a:hlink>
        <a:srgbClr val="617D78"/>
      </a:hlink>
      <a:folHlink>
        <a:srgbClr val="878787"/>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ltGray">
        <a:solidFill>
          <a:schemeClr val="accent1"/>
        </a:solidFill>
        <a:ln w="19050">
          <a:solidFill>
            <a:schemeClr val="accent1"/>
          </a:solidFill>
        </a:ln>
      </a:spPr>
      <a:bodyPr rtlCol="0" anchor="ctr"/>
      <a:lstStyle>
        <a:defPPr algn="ctr">
          <a:lnSpc>
            <a:spcPct val="90000"/>
          </a:lnSpc>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custClrLst>
    <a:custClr name="135|123|117">
      <a:srgbClr val="877B75"/>
    </a:custClr>
    <a:custClr name="135|135|135">
      <a:srgbClr val="878787"/>
    </a:custClr>
  </a:custClr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HPE">
      <a:dk1>
        <a:sysClr val="windowText" lastClr="000000"/>
      </a:dk1>
      <a:lt1>
        <a:sysClr val="window" lastClr="FFFFFF"/>
      </a:lt1>
      <a:dk2>
        <a:srgbClr val="425563"/>
      </a:dk2>
      <a:lt2>
        <a:srgbClr val="C6C9CA"/>
      </a:lt2>
      <a:accent1>
        <a:srgbClr val="425563"/>
      </a:accent1>
      <a:accent2>
        <a:srgbClr val="2AD2C9"/>
      </a:accent2>
      <a:accent3>
        <a:srgbClr val="FF8D6D"/>
      </a:accent3>
      <a:accent4>
        <a:srgbClr val="5B4767"/>
      </a:accent4>
      <a:accent5>
        <a:srgbClr val="617D78"/>
      </a:accent5>
      <a:accent6>
        <a:srgbClr val="C6C9CA"/>
      </a:accent6>
      <a:hlink>
        <a:srgbClr val="617D78"/>
      </a:hlink>
      <a:folHlink>
        <a:srgbClr val="878787"/>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ltGray">
        <a:solidFill>
          <a:schemeClr val="accent1"/>
        </a:solidFill>
        <a:ln w="19050">
          <a:solidFill>
            <a:schemeClr val="accent1"/>
          </a:solidFill>
        </a:ln>
      </a:spPr>
      <a:bodyPr rtlCol="0" anchor="ctr"/>
      <a:lstStyle>
        <a:defPPr algn="ctr">
          <a:lnSpc>
            <a:spcPct val="90000"/>
          </a:lnSpc>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a:defPPr>
      </a:lstStyle>
    </a:txDef>
  </a:objectDefaults>
  <a:extraClrSchemeLst/>
  <a:custClrLst>
    <a:custClr name="135|123|117">
      <a:srgbClr val="877B75"/>
    </a:custClr>
    <a:custClr name="135|135|135">
      <a:srgbClr val="878787"/>
    </a:custClr>
  </a:custClrLst>
</a:theme>
</file>

<file path=ppt/theme/themeOverride1.xml><?xml version="1.0" encoding="utf-8"?>
<a:themeOverride xmlns:a="http://schemas.openxmlformats.org/drawingml/2006/main">
  <a:clrScheme name="Custom 4">
    <a:dk1>
      <a:srgbClr val="38414D"/>
    </a:dk1>
    <a:lt1>
      <a:srgbClr val="FFFFFF"/>
    </a:lt1>
    <a:dk2>
      <a:srgbClr val="0081E3"/>
    </a:dk2>
    <a:lt2>
      <a:srgbClr val="C6C9CA"/>
    </a:lt2>
    <a:accent1>
      <a:srgbClr val="74C061"/>
    </a:accent1>
    <a:accent2>
      <a:srgbClr val="00A662"/>
    </a:accent2>
    <a:accent3>
      <a:srgbClr val="50BEE1"/>
    </a:accent3>
    <a:accent4>
      <a:srgbClr val="FFA200"/>
    </a:accent4>
    <a:accent5>
      <a:srgbClr val="71797D"/>
    </a:accent5>
    <a:accent6>
      <a:srgbClr val="0A4977"/>
    </a:accent6>
    <a:hlink>
      <a:srgbClr val="0081E3"/>
    </a:hlink>
    <a:folHlink>
      <a:srgbClr val="50A200"/>
    </a:folHlink>
  </a:clrScheme>
</a:themeOverride>
</file>

<file path=docProps/app.xml><?xml version="1.0" encoding="utf-8"?>
<Properties xmlns="http://schemas.openxmlformats.org/officeDocument/2006/extended-properties" xmlns:vt="http://schemas.openxmlformats.org/officeDocument/2006/docPropsVTypes">
  <Template>Template_Revised4</Template>
  <TotalTime>12306</TotalTime>
  <Words>526</Words>
  <Application>Microsoft Office PowerPoint</Application>
  <PresentationFormat>Widescreen</PresentationFormat>
  <Paragraphs>59</Paragraphs>
  <Slides>8</Slides>
  <Notes>1</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8</vt:i4>
      </vt:variant>
    </vt:vector>
  </HeadingPairs>
  <TitlesOfParts>
    <vt:vector size="19" baseType="lpstr">
      <vt:lpstr>Arial</vt:lpstr>
      <vt:lpstr>ArialMT</vt:lpstr>
      <vt:lpstr>Bahamas</vt:lpstr>
      <vt:lpstr>Garamond</vt:lpstr>
      <vt:lpstr>Times New Roman</vt:lpstr>
      <vt:lpstr>Wingdings</vt:lpstr>
      <vt:lpstr>MILLIMAN MASTER</vt:lpstr>
      <vt:lpstr>2_MILLIMAN MASTER</vt:lpstr>
      <vt:lpstr>3_MILLIMAN MASTER</vt:lpstr>
      <vt:lpstr>4_MILLIMAN MASTER</vt:lpstr>
      <vt:lpstr>LifeConvBirm02</vt:lpstr>
      <vt:lpstr>PowerPoint Presentation</vt:lpstr>
      <vt:lpstr>Disclaimer</vt:lpstr>
      <vt:lpstr>Thinking purely about duration</vt:lpstr>
      <vt:lpstr>Some common derivatives used</vt:lpstr>
      <vt:lpstr>Duration somewhat misses the point!</vt:lpstr>
      <vt:lpstr>Can we think about the liability side impacts?</vt:lpstr>
      <vt:lpstr>Combining liabilities looking through the derivative</vt:lpstr>
      <vt:lpstr>Impact of accounting approaches</vt:lpstr>
    </vt:vector>
  </TitlesOfParts>
  <Company>Milliman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Emma Randles</dc:creator>
  <cp:lastModifiedBy>Philip Jackson</cp:lastModifiedBy>
  <cp:revision>634</cp:revision>
  <cp:lastPrinted>2017-06-09T17:01:48Z</cp:lastPrinted>
  <dcterms:created xsi:type="dcterms:W3CDTF">2017-05-31T10:22:45Z</dcterms:created>
  <dcterms:modified xsi:type="dcterms:W3CDTF">2021-11-17T06:43:13Z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2289701</vt:lpwstr>
  </property>
  <property fmtid="{D5CDD505-2E9C-101B-9397-08002B2CF9AE}" pid="3" name="NXPowerLiteSettings">
    <vt:lpwstr>B74006B004C800</vt:lpwstr>
  </property>
  <property fmtid="{D5CDD505-2E9C-101B-9397-08002B2CF9AE}" pid="4" name="NXPowerLiteVersion">
    <vt:lpwstr>D6.0.7</vt:lpwstr>
  </property>
</Properties>
</file>