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868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020CEB-6494-4FC5-8439-EEFD4A80EA8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C591399-57C1-4243-9F5B-092535E67921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/>
            <a:t>   Investment</a:t>
          </a:r>
          <a:endParaRPr lang="en-IN" dirty="0"/>
        </a:p>
      </dgm:t>
    </dgm:pt>
    <dgm:pt modelId="{994E679E-54A6-425B-90C1-7A502C807C54}" type="parTrans" cxnId="{6C96EE95-C9D0-4900-BFE2-085F3739DF33}">
      <dgm:prSet/>
      <dgm:spPr/>
      <dgm:t>
        <a:bodyPr/>
        <a:lstStyle/>
        <a:p>
          <a:endParaRPr lang="en-IN"/>
        </a:p>
      </dgm:t>
    </dgm:pt>
    <dgm:pt modelId="{0345A625-57D2-4F67-878A-04B0D70C90EF}" type="sibTrans" cxnId="{6C96EE95-C9D0-4900-BFE2-085F3739DF33}">
      <dgm:prSet/>
      <dgm:spPr/>
      <dgm:t>
        <a:bodyPr/>
        <a:lstStyle/>
        <a:p>
          <a:endParaRPr lang="en-IN"/>
        </a:p>
      </dgm:t>
    </dgm:pt>
    <dgm:pt modelId="{8FFAE6F3-5793-4EB1-A57C-377D4CED4663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   Product Design</a:t>
          </a:r>
          <a:endParaRPr lang="en-IN" dirty="0"/>
        </a:p>
      </dgm:t>
    </dgm:pt>
    <dgm:pt modelId="{C6FE53C7-A59F-4134-A665-D4C1EB352302}" type="parTrans" cxnId="{63870A47-1610-4306-A4BD-96A49A15A7D3}">
      <dgm:prSet/>
      <dgm:spPr/>
      <dgm:t>
        <a:bodyPr/>
        <a:lstStyle/>
        <a:p>
          <a:endParaRPr lang="en-IN"/>
        </a:p>
      </dgm:t>
    </dgm:pt>
    <dgm:pt modelId="{178AB66D-0525-4359-85A2-6F7E91C92214}" type="sibTrans" cxnId="{63870A47-1610-4306-A4BD-96A49A15A7D3}">
      <dgm:prSet/>
      <dgm:spPr/>
      <dgm:t>
        <a:bodyPr/>
        <a:lstStyle/>
        <a:p>
          <a:endParaRPr lang="en-IN"/>
        </a:p>
      </dgm:t>
    </dgm:pt>
    <dgm:pt modelId="{8AB693C1-95B8-4255-96DB-7FFFEDB50B01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   Reserving</a:t>
          </a:r>
          <a:endParaRPr lang="en-IN" dirty="0"/>
        </a:p>
      </dgm:t>
    </dgm:pt>
    <dgm:pt modelId="{BA3CEA11-19A9-4FA4-B749-1A196D80A048}" type="parTrans" cxnId="{A5D698DC-AA92-4A29-8073-EA89983CC9FE}">
      <dgm:prSet/>
      <dgm:spPr/>
      <dgm:t>
        <a:bodyPr/>
        <a:lstStyle/>
        <a:p>
          <a:endParaRPr lang="en-IN"/>
        </a:p>
      </dgm:t>
    </dgm:pt>
    <dgm:pt modelId="{75792B64-5B80-4669-BB90-AE6833FCD5F0}" type="sibTrans" cxnId="{A5D698DC-AA92-4A29-8073-EA89983CC9FE}">
      <dgm:prSet/>
      <dgm:spPr/>
      <dgm:t>
        <a:bodyPr/>
        <a:lstStyle/>
        <a:p>
          <a:endParaRPr lang="en-IN"/>
        </a:p>
      </dgm:t>
    </dgm:pt>
    <dgm:pt modelId="{DAE2C34B-2F48-40C2-9C99-6448433EDB1C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   Governance</a:t>
          </a:r>
          <a:endParaRPr lang="en-IN" dirty="0"/>
        </a:p>
      </dgm:t>
    </dgm:pt>
    <dgm:pt modelId="{51042EEE-93E3-4014-B56D-BDCC63BFC6B9}" type="parTrans" cxnId="{3399D45B-BA17-494D-943C-5DF5D11271CA}">
      <dgm:prSet/>
      <dgm:spPr/>
      <dgm:t>
        <a:bodyPr/>
        <a:lstStyle/>
        <a:p>
          <a:endParaRPr lang="en-IN"/>
        </a:p>
      </dgm:t>
    </dgm:pt>
    <dgm:pt modelId="{5BF77E23-1315-4A10-86C6-C6D03298C29F}" type="sibTrans" cxnId="{3399D45B-BA17-494D-943C-5DF5D11271CA}">
      <dgm:prSet/>
      <dgm:spPr/>
      <dgm:t>
        <a:bodyPr/>
        <a:lstStyle/>
        <a:p>
          <a:endParaRPr lang="en-IN"/>
        </a:p>
      </dgm:t>
    </dgm:pt>
    <dgm:pt modelId="{2C56A1C9-C451-4C8E-B442-2BDA25A15235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  Risk Appetite</a:t>
          </a:r>
          <a:endParaRPr lang="en-IN" dirty="0"/>
        </a:p>
      </dgm:t>
    </dgm:pt>
    <dgm:pt modelId="{A736BA0A-27FE-4834-9FEA-B7E8E58230B6}" type="parTrans" cxnId="{49A5DE1D-AA61-4A86-9C39-FBF47A34C35A}">
      <dgm:prSet/>
      <dgm:spPr/>
      <dgm:t>
        <a:bodyPr/>
        <a:lstStyle/>
        <a:p>
          <a:endParaRPr lang="en-IN"/>
        </a:p>
      </dgm:t>
    </dgm:pt>
    <dgm:pt modelId="{B1EC0270-1ABA-4082-B99A-CAF0359091D5}" type="sibTrans" cxnId="{49A5DE1D-AA61-4A86-9C39-FBF47A34C35A}">
      <dgm:prSet/>
      <dgm:spPr/>
      <dgm:t>
        <a:bodyPr/>
        <a:lstStyle/>
        <a:p>
          <a:endParaRPr lang="en-IN"/>
        </a:p>
      </dgm:t>
    </dgm:pt>
    <dgm:pt modelId="{8B96E7C6-7837-4B6B-9BE9-82F4C10466DE}" type="pres">
      <dgm:prSet presAssocID="{E4020CEB-6494-4FC5-8439-EEFD4A80EA84}" presName="Name0" presStyleCnt="0">
        <dgm:presLayoutVars>
          <dgm:chMax val="7"/>
          <dgm:chPref val="7"/>
          <dgm:dir/>
        </dgm:presLayoutVars>
      </dgm:prSet>
      <dgm:spPr/>
    </dgm:pt>
    <dgm:pt modelId="{40FF06DC-FBC0-4571-AB00-9C40B336AEED}" type="pres">
      <dgm:prSet presAssocID="{E4020CEB-6494-4FC5-8439-EEFD4A80EA84}" presName="Name1" presStyleCnt="0"/>
      <dgm:spPr/>
    </dgm:pt>
    <dgm:pt modelId="{E68AC028-1FA1-4BD5-AB89-0FCB0AFA5B87}" type="pres">
      <dgm:prSet presAssocID="{E4020CEB-6494-4FC5-8439-EEFD4A80EA84}" presName="cycle" presStyleCnt="0"/>
      <dgm:spPr/>
    </dgm:pt>
    <dgm:pt modelId="{82826F8F-554C-4151-AE12-6ECB72B56B1D}" type="pres">
      <dgm:prSet presAssocID="{E4020CEB-6494-4FC5-8439-EEFD4A80EA84}" presName="srcNode" presStyleLbl="node1" presStyleIdx="0" presStyleCnt="5"/>
      <dgm:spPr/>
    </dgm:pt>
    <dgm:pt modelId="{FBE33E15-D895-4528-9E3A-26953CB75A4C}" type="pres">
      <dgm:prSet presAssocID="{E4020CEB-6494-4FC5-8439-EEFD4A80EA84}" presName="conn" presStyleLbl="parChTrans1D2" presStyleIdx="0" presStyleCnt="1"/>
      <dgm:spPr/>
    </dgm:pt>
    <dgm:pt modelId="{8EEFB286-721D-4A8F-ACBB-37DA1870F7FE}" type="pres">
      <dgm:prSet presAssocID="{E4020CEB-6494-4FC5-8439-EEFD4A80EA84}" presName="extraNode" presStyleLbl="node1" presStyleIdx="0" presStyleCnt="5"/>
      <dgm:spPr/>
    </dgm:pt>
    <dgm:pt modelId="{943C51BE-BC99-4FE4-925E-9C8D7A5886AA}" type="pres">
      <dgm:prSet presAssocID="{E4020CEB-6494-4FC5-8439-EEFD4A80EA84}" presName="dstNode" presStyleLbl="node1" presStyleIdx="0" presStyleCnt="5"/>
      <dgm:spPr/>
    </dgm:pt>
    <dgm:pt modelId="{53004D14-7E95-4868-909B-5FE5EF8DBC59}" type="pres">
      <dgm:prSet presAssocID="{3C591399-57C1-4243-9F5B-092535E67921}" presName="text_1" presStyleLbl="node1" presStyleIdx="0" presStyleCnt="5">
        <dgm:presLayoutVars>
          <dgm:bulletEnabled val="1"/>
        </dgm:presLayoutVars>
      </dgm:prSet>
      <dgm:spPr/>
    </dgm:pt>
    <dgm:pt modelId="{F1A418BB-73A5-46C0-B60A-9822946E12D7}" type="pres">
      <dgm:prSet presAssocID="{3C591399-57C1-4243-9F5B-092535E67921}" presName="accent_1" presStyleCnt="0"/>
      <dgm:spPr/>
    </dgm:pt>
    <dgm:pt modelId="{1D313380-84A4-461B-8DB7-91217088F192}" type="pres">
      <dgm:prSet presAssocID="{3C591399-57C1-4243-9F5B-092535E67921}" presName="accentRepeatNode" presStyleLbl="solidFgAcc1" presStyleIdx="0" presStyleCnt="5" custScaleX="110000" custScaleY="110000"/>
      <dgm:spPr>
        <a:ln>
          <a:noFill/>
        </a:ln>
      </dgm:spPr>
    </dgm:pt>
    <dgm:pt modelId="{4FDCFE95-DD6B-4553-9474-257715FBBC03}" type="pres">
      <dgm:prSet presAssocID="{DAE2C34B-2F48-40C2-9C99-6448433EDB1C}" presName="text_2" presStyleLbl="node1" presStyleIdx="1" presStyleCnt="5">
        <dgm:presLayoutVars>
          <dgm:bulletEnabled val="1"/>
        </dgm:presLayoutVars>
      </dgm:prSet>
      <dgm:spPr/>
    </dgm:pt>
    <dgm:pt modelId="{7BB61599-AB76-4877-9053-C5627D656522}" type="pres">
      <dgm:prSet presAssocID="{DAE2C34B-2F48-40C2-9C99-6448433EDB1C}" presName="accent_2" presStyleCnt="0"/>
      <dgm:spPr/>
    </dgm:pt>
    <dgm:pt modelId="{512439CF-BD8F-4935-93EE-7BAC704A32CF}" type="pres">
      <dgm:prSet presAssocID="{DAE2C34B-2F48-40C2-9C99-6448433EDB1C}" presName="accentRepeatNode" presStyleLbl="solidFgAcc1" presStyleIdx="1" presStyleCnt="5" custScaleX="110000" custScaleY="110000"/>
      <dgm:spPr>
        <a:ln>
          <a:noFill/>
        </a:ln>
      </dgm:spPr>
    </dgm:pt>
    <dgm:pt modelId="{7A80D8A4-3349-4AF4-8FEA-D5EC80402589}" type="pres">
      <dgm:prSet presAssocID="{2C56A1C9-C451-4C8E-B442-2BDA25A15235}" presName="text_3" presStyleLbl="node1" presStyleIdx="2" presStyleCnt="5">
        <dgm:presLayoutVars>
          <dgm:bulletEnabled val="1"/>
        </dgm:presLayoutVars>
      </dgm:prSet>
      <dgm:spPr/>
    </dgm:pt>
    <dgm:pt modelId="{E33C7E9A-1248-4CB9-A09D-324E0F15ADC7}" type="pres">
      <dgm:prSet presAssocID="{2C56A1C9-C451-4C8E-B442-2BDA25A15235}" presName="accent_3" presStyleCnt="0"/>
      <dgm:spPr/>
    </dgm:pt>
    <dgm:pt modelId="{3125CAFF-F72C-46DC-9E57-9E8D6B4F76DC}" type="pres">
      <dgm:prSet presAssocID="{2C56A1C9-C451-4C8E-B442-2BDA25A15235}" presName="accentRepeatNode" presStyleLbl="solidFgAcc1" presStyleIdx="2" presStyleCnt="5" custScaleX="110000" custScaleY="110000"/>
      <dgm:spPr>
        <a:ln>
          <a:noFill/>
        </a:ln>
      </dgm:spPr>
    </dgm:pt>
    <dgm:pt modelId="{A288EF91-7C05-4C31-9EA3-2995D511BEEA}" type="pres">
      <dgm:prSet presAssocID="{8FFAE6F3-5793-4EB1-A57C-377D4CED4663}" presName="text_4" presStyleLbl="node1" presStyleIdx="3" presStyleCnt="5">
        <dgm:presLayoutVars>
          <dgm:bulletEnabled val="1"/>
        </dgm:presLayoutVars>
      </dgm:prSet>
      <dgm:spPr/>
    </dgm:pt>
    <dgm:pt modelId="{776E17D6-2055-4ECE-9C7F-23921C8CCDBE}" type="pres">
      <dgm:prSet presAssocID="{8FFAE6F3-5793-4EB1-A57C-377D4CED4663}" presName="accent_4" presStyleCnt="0"/>
      <dgm:spPr/>
    </dgm:pt>
    <dgm:pt modelId="{685ABA01-3001-4C2E-A4F0-C44A8027A69B}" type="pres">
      <dgm:prSet presAssocID="{8FFAE6F3-5793-4EB1-A57C-377D4CED4663}" presName="accentRepeatNode" presStyleLbl="solidFgAcc1" presStyleIdx="3" presStyleCnt="5" custScaleX="110000" custScaleY="110000"/>
      <dgm:spPr>
        <a:ln>
          <a:noFill/>
        </a:ln>
      </dgm:spPr>
    </dgm:pt>
    <dgm:pt modelId="{1A2C75DF-C1BD-4D97-91C7-232AF019C083}" type="pres">
      <dgm:prSet presAssocID="{8AB693C1-95B8-4255-96DB-7FFFEDB50B01}" presName="text_5" presStyleLbl="node1" presStyleIdx="4" presStyleCnt="5">
        <dgm:presLayoutVars>
          <dgm:bulletEnabled val="1"/>
        </dgm:presLayoutVars>
      </dgm:prSet>
      <dgm:spPr/>
    </dgm:pt>
    <dgm:pt modelId="{3528018F-0689-46EB-A23F-9524F23F1F34}" type="pres">
      <dgm:prSet presAssocID="{8AB693C1-95B8-4255-96DB-7FFFEDB50B01}" presName="accent_5" presStyleCnt="0"/>
      <dgm:spPr/>
    </dgm:pt>
    <dgm:pt modelId="{A0E63917-F483-4400-8803-851BEB84A45F}" type="pres">
      <dgm:prSet presAssocID="{8AB693C1-95B8-4255-96DB-7FFFEDB50B01}" presName="accentRepeatNode" presStyleLbl="solidFgAcc1" presStyleIdx="4" presStyleCnt="5" custScaleX="110000" custScaleY="110000"/>
      <dgm:spPr>
        <a:ln>
          <a:noFill/>
        </a:ln>
      </dgm:spPr>
    </dgm:pt>
  </dgm:ptLst>
  <dgm:cxnLst>
    <dgm:cxn modelId="{CC6A3218-6B98-4BEB-ACF7-840C2AAAC213}" type="presOf" srcId="{2C56A1C9-C451-4C8E-B442-2BDA25A15235}" destId="{7A80D8A4-3349-4AF4-8FEA-D5EC80402589}" srcOrd="0" destOrd="0" presId="urn:microsoft.com/office/officeart/2008/layout/VerticalCurvedList"/>
    <dgm:cxn modelId="{49A5DE1D-AA61-4A86-9C39-FBF47A34C35A}" srcId="{E4020CEB-6494-4FC5-8439-EEFD4A80EA84}" destId="{2C56A1C9-C451-4C8E-B442-2BDA25A15235}" srcOrd="2" destOrd="0" parTransId="{A736BA0A-27FE-4834-9FEA-B7E8E58230B6}" sibTransId="{B1EC0270-1ABA-4082-B99A-CAF0359091D5}"/>
    <dgm:cxn modelId="{00500925-2FCF-4F02-BB8E-B87BFB2A9248}" type="presOf" srcId="{DAE2C34B-2F48-40C2-9C99-6448433EDB1C}" destId="{4FDCFE95-DD6B-4553-9474-257715FBBC03}" srcOrd="0" destOrd="0" presId="urn:microsoft.com/office/officeart/2008/layout/VerticalCurvedList"/>
    <dgm:cxn modelId="{5DEBC731-D4E7-4D79-BE02-DF10077DE4D7}" type="presOf" srcId="{E4020CEB-6494-4FC5-8439-EEFD4A80EA84}" destId="{8B96E7C6-7837-4B6B-9BE9-82F4C10466DE}" srcOrd="0" destOrd="0" presId="urn:microsoft.com/office/officeart/2008/layout/VerticalCurvedList"/>
    <dgm:cxn modelId="{3399D45B-BA17-494D-943C-5DF5D11271CA}" srcId="{E4020CEB-6494-4FC5-8439-EEFD4A80EA84}" destId="{DAE2C34B-2F48-40C2-9C99-6448433EDB1C}" srcOrd="1" destOrd="0" parTransId="{51042EEE-93E3-4014-B56D-BDCC63BFC6B9}" sibTransId="{5BF77E23-1315-4A10-86C6-C6D03298C29F}"/>
    <dgm:cxn modelId="{B5DAB860-C3E0-4D2C-99DF-FEBFC920EE95}" type="presOf" srcId="{0345A625-57D2-4F67-878A-04B0D70C90EF}" destId="{FBE33E15-D895-4528-9E3A-26953CB75A4C}" srcOrd="0" destOrd="0" presId="urn:microsoft.com/office/officeart/2008/layout/VerticalCurvedList"/>
    <dgm:cxn modelId="{63870A47-1610-4306-A4BD-96A49A15A7D3}" srcId="{E4020CEB-6494-4FC5-8439-EEFD4A80EA84}" destId="{8FFAE6F3-5793-4EB1-A57C-377D4CED4663}" srcOrd="3" destOrd="0" parTransId="{C6FE53C7-A59F-4134-A665-D4C1EB352302}" sibTransId="{178AB66D-0525-4359-85A2-6F7E91C92214}"/>
    <dgm:cxn modelId="{6C96EE95-C9D0-4900-BFE2-085F3739DF33}" srcId="{E4020CEB-6494-4FC5-8439-EEFD4A80EA84}" destId="{3C591399-57C1-4243-9F5B-092535E67921}" srcOrd="0" destOrd="0" parTransId="{994E679E-54A6-425B-90C1-7A502C807C54}" sibTransId="{0345A625-57D2-4F67-878A-04B0D70C90EF}"/>
    <dgm:cxn modelId="{1E9535AA-FD26-4E85-8B2F-9FB72E88E098}" type="presOf" srcId="{3C591399-57C1-4243-9F5B-092535E67921}" destId="{53004D14-7E95-4868-909B-5FE5EF8DBC59}" srcOrd="0" destOrd="0" presId="urn:microsoft.com/office/officeart/2008/layout/VerticalCurvedList"/>
    <dgm:cxn modelId="{6350A8C5-0A3A-469F-8AAF-CD02373067DF}" type="presOf" srcId="{8FFAE6F3-5793-4EB1-A57C-377D4CED4663}" destId="{A288EF91-7C05-4C31-9EA3-2995D511BEEA}" srcOrd="0" destOrd="0" presId="urn:microsoft.com/office/officeart/2008/layout/VerticalCurvedList"/>
    <dgm:cxn modelId="{55D091D6-5E9F-452D-A3C4-6EB848CB714A}" type="presOf" srcId="{8AB693C1-95B8-4255-96DB-7FFFEDB50B01}" destId="{1A2C75DF-C1BD-4D97-91C7-232AF019C083}" srcOrd="0" destOrd="0" presId="urn:microsoft.com/office/officeart/2008/layout/VerticalCurvedList"/>
    <dgm:cxn modelId="{A5D698DC-AA92-4A29-8073-EA89983CC9FE}" srcId="{E4020CEB-6494-4FC5-8439-EEFD4A80EA84}" destId="{8AB693C1-95B8-4255-96DB-7FFFEDB50B01}" srcOrd="4" destOrd="0" parTransId="{BA3CEA11-19A9-4FA4-B749-1A196D80A048}" sibTransId="{75792B64-5B80-4669-BB90-AE6833FCD5F0}"/>
    <dgm:cxn modelId="{D4AFBE3A-C62C-4D50-8C28-6A48D9F52A2E}" type="presParOf" srcId="{8B96E7C6-7837-4B6B-9BE9-82F4C10466DE}" destId="{40FF06DC-FBC0-4571-AB00-9C40B336AEED}" srcOrd="0" destOrd="0" presId="urn:microsoft.com/office/officeart/2008/layout/VerticalCurvedList"/>
    <dgm:cxn modelId="{9F55EE01-2F94-4632-9D1A-B439CAB44831}" type="presParOf" srcId="{40FF06DC-FBC0-4571-AB00-9C40B336AEED}" destId="{E68AC028-1FA1-4BD5-AB89-0FCB0AFA5B87}" srcOrd="0" destOrd="0" presId="urn:microsoft.com/office/officeart/2008/layout/VerticalCurvedList"/>
    <dgm:cxn modelId="{FFADC27E-2B4F-45E6-8300-ED7F273D8986}" type="presParOf" srcId="{E68AC028-1FA1-4BD5-AB89-0FCB0AFA5B87}" destId="{82826F8F-554C-4151-AE12-6ECB72B56B1D}" srcOrd="0" destOrd="0" presId="urn:microsoft.com/office/officeart/2008/layout/VerticalCurvedList"/>
    <dgm:cxn modelId="{99DF9D06-6D0F-4655-AACD-91926D1B548A}" type="presParOf" srcId="{E68AC028-1FA1-4BD5-AB89-0FCB0AFA5B87}" destId="{FBE33E15-D895-4528-9E3A-26953CB75A4C}" srcOrd="1" destOrd="0" presId="urn:microsoft.com/office/officeart/2008/layout/VerticalCurvedList"/>
    <dgm:cxn modelId="{1554DA92-C3BE-4D45-B2AB-6AB58310EA66}" type="presParOf" srcId="{E68AC028-1FA1-4BD5-AB89-0FCB0AFA5B87}" destId="{8EEFB286-721D-4A8F-ACBB-37DA1870F7FE}" srcOrd="2" destOrd="0" presId="urn:microsoft.com/office/officeart/2008/layout/VerticalCurvedList"/>
    <dgm:cxn modelId="{C1063F73-F7F3-4CFD-90B3-638BCB1C505F}" type="presParOf" srcId="{E68AC028-1FA1-4BD5-AB89-0FCB0AFA5B87}" destId="{943C51BE-BC99-4FE4-925E-9C8D7A5886AA}" srcOrd="3" destOrd="0" presId="urn:microsoft.com/office/officeart/2008/layout/VerticalCurvedList"/>
    <dgm:cxn modelId="{29034C18-DBB9-4096-A048-67F1A147AD86}" type="presParOf" srcId="{40FF06DC-FBC0-4571-AB00-9C40B336AEED}" destId="{53004D14-7E95-4868-909B-5FE5EF8DBC59}" srcOrd="1" destOrd="0" presId="urn:microsoft.com/office/officeart/2008/layout/VerticalCurvedList"/>
    <dgm:cxn modelId="{4BDB7068-9832-42B7-8788-B365E6FCBCE4}" type="presParOf" srcId="{40FF06DC-FBC0-4571-AB00-9C40B336AEED}" destId="{F1A418BB-73A5-46C0-B60A-9822946E12D7}" srcOrd="2" destOrd="0" presId="urn:microsoft.com/office/officeart/2008/layout/VerticalCurvedList"/>
    <dgm:cxn modelId="{2B3E1F2A-224C-469D-87F7-77BB2D810212}" type="presParOf" srcId="{F1A418BB-73A5-46C0-B60A-9822946E12D7}" destId="{1D313380-84A4-461B-8DB7-91217088F192}" srcOrd="0" destOrd="0" presId="urn:microsoft.com/office/officeart/2008/layout/VerticalCurvedList"/>
    <dgm:cxn modelId="{DC125E43-252F-4C52-8C4A-E85CE0A4E2D2}" type="presParOf" srcId="{40FF06DC-FBC0-4571-AB00-9C40B336AEED}" destId="{4FDCFE95-DD6B-4553-9474-257715FBBC03}" srcOrd="3" destOrd="0" presId="urn:microsoft.com/office/officeart/2008/layout/VerticalCurvedList"/>
    <dgm:cxn modelId="{7058EF50-3D42-4C85-9B8C-BE1261307E2F}" type="presParOf" srcId="{40FF06DC-FBC0-4571-AB00-9C40B336AEED}" destId="{7BB61599-AB76-4877-9053-C5627D656522}" srcOrd="4" destOrd="0" presId="urn:microsoft.com/office/officeart/2008/layout/VerticalCurvedList"/>
    <dgm:cxn modelId="{B7A28E4A-EC38-495E-A9DD-68F5541312BC}" type="presParOf" srcId="{7BB61599-AB76-4877-9053-C5627D656522}" destId="{512439CF-BD8F-4935-93EE-7BAC704A32CF}" srcOrd="0" destOrd="0" presId="urn:microsoft.com/office/officeart/2008/layout/VerticalCurvedList"/>
    <dgm:cxn modelId="{B4559001-27E7-457B-810D-91FDEFA83EDB}" type="presParOf" srcId="{40FF06DC-FBC0-4571-AB00-9C40B336AEED}" destId="{7A80D8A4-3349-4AF4-8FEA-D5EC80402589}" srcOrd="5" destOrd="0" presId="urn:microsoft.com/office/officeart/2008/layout/VerticalCurvedList"/>
    <dgm:cxn modelId="{59D81557-966B-456D-87E1-06AE77C3E7C6}" type="presParOf" srcId="{40FF06DC-FBC0-4571-AB00-9C40B336AEED}" destId="{E33C7E9A-1248-4CB9-A09D-324E0F15ADC7}" srcOrd="6" destOrd="0" presId="urn:microsoft.com/office/officeart/2008/layout/VerticalCurvedList"/>
    <dgm:cxn modelId="{965D7431-A0B3-4671-A901-4D2E76B12E8B}" type="presParOf" srcId="{E33C7E9A-1248-4CB9-A09D-324E0F15ADC7}" destId="{3125CAFF-F72C-46DC-9E57-9E8D6B4F76DC}" srcOrd="0" destOrd="0" presId="urn:microsoft.com/office/officeart/2008/layout/VerticalCurvedList"/>
    <dgm:cxn modelId="{064A6AD3-FD3F-487E-80F7-833327C37454}" type="presParOf" srcId="{40FF06DC-FBC0-4571-AB00-9C40B336AEED}" destId="{A288EF91-7C05-4C31-9EA3-2995D511BEEA}" srcOrd="7" destOrd="0" presId="urn:microsoft.com/office/officeart/2008/layout/VerticalCurvedList"/>
    <dgm:cxn modelId="{0F731539-E60E-4FAC-9EE9-C13B8F49BECB}" type="presParOf" srcId="{40FF06DC-FBC0-4571-AB00-9C40B336AEED}" destId="{776E17D6-2055-4ECE-9C7F-23921C8CCDBE}" srcOrd="8" destOrd="0" presId="urn:microsoft.com/office/officeart/2008/layout/VerticalCurvedList"/>
    <dgm:cxn modelId="{2D911B73-B4C5-440B-B6DF-FCE1CB7E60ED}" type="presParOf" srcId="{776E17D6-2055-4ECE-9C7F-23921C8CCDBE}" destId="{685ABA01-3001-4C2E-A4F0-C44A8027A69B}" srcOrd="0" destOrd="0" presId="urn:microsoft.com/office/officeart/2008/layout/VerticalCurvedList"/>
    <dgm:cxn modelId="{B73A4BEA-CBA9-4958-A768-8EEFF093F8B7}" type="presParOf" srcId="{40FF06DC-FBC0-4571-AB00-9C40B336AEED}" destId="{1A2C75DF-C1BD-4D97-91C7-232AF019C083}" srcOrd="9" destOrd="0" presId="urn:microsoft.com/office/officeart/2008/layout/VerticalCurvedList"/>
    <dgm:cxn modelId="{77D85690-2328-40E1-BDCB-0553552DA1F1}" type="presParOf" srcId="{40FF06DC-FBC0-4571-AB00-9C40B336AEED}" destId="{3528018F-0689-46EB-A23F-9524F23F1F34}" srcOrd="10" destOrd="0" presId="urn:microsoft.com/office/officeart/2008/layout/VerticalCurvedList"/>
    <dgm:cxn modelId="{5786C3A1-E4A7-47AE-8F7D-60E1C1B410ED}" type="presParOf" srcId="{3528018F-0689-46EB-A23F-9524F23F1F34}" destId="{A0E63917-F483-4400-8803-851BEB84A45F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33E15-D895-4528-9E3A-26953CB75A4C}">
      <dsp:nvSpPr>
        <dsp:cNvPr id="0" name=""/>
        <dsp:cNvSpPr/>
      </dsp:nvSpPr>
      <dsp:spPr>
        <a:xfrm>
          <a:off x="-6323158" y="-969853"/>
          <a:ext cx="7546991" cy="7546991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004D14-7E95-4868-909B-5FE5EF8DBC59}">
      <dsp:nvSpPr>
        <dsp:cNvPr id="0" name=""/>
        <dsp:cNvSpPr/>
      </dsp:nvSpPr>
      <dsp:spPr>
        <a:xfrm>
          <a:off x="544369" y="350343"/>
          <a:ext cx="8181691" cy="701134"/>
        </a:xfrm>
        <a:prstGeom prst="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526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   Investment</a:t>
          </a:r>
          <a:endParaRPr lang="en-IN" sz="3800" kern="1200" dirty="0"/>
        </a:p>
      </dsp:txBody>
      <dsp:txXfrm>
        <a:off x="544369" y="350343"/>
        <a:ext cx="8181691" cy="701134"/>
      </dsp:txXfrm>
    </dsp:sp>
    <dsp:sp modelId="{1D313380-84A4-461B-8DB7-91217088F192}">
      <dsp:nvSpPr>
        <dsp:cNvPr id="0" name=""/>
        <dsp:cNvSpPr/>
      </dsp:nvSpPr>
      <dsp:spPr>
        <a:xfrm>
          <a:off x="62338" y="218880"/>
          <a:ext cx="964060" cy="9640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DCFE95-DD6B-4553-9474-257715FBBC03}">
      <dsp:nvSpPr>
        <dsp:cNvPr id="0" name=""/>
        <dsp:cNvSpPr/>
      </dsp:nvSpPr>
      <dsp:spPr>
        <a:xfrm>
          <a:off x="1046781" y="1401709"/>
          <a:ext cx="7679279" cy="701134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526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   Governance</a:t>
          </a:r>
          <a:endParaRPr lang="en-IN" sz="3800" kern="1200" dirty="0"/>
        </a:p>
      </dsp:txBody>
      <dsp:txXfrm>
        <a:off x="1046781" y="1401709"/>
        <a:ext cx="7679279" cy="701134"/>
      </dsp:txXfrm>
    </dsp:sp>
    <dsp:sp modelId="{512439CF-BD8F-4935-93EE-7BAC704A32CF}">
      <dsp:nvSpPr>
        <dsp:cNvPr id="0" name=""/>
        <dsp:cNvSpPr/>
      </dsp:nvSpPr>
      <dsp:spPr>
        <a:xfrm>
          <a:off x="564751" y="1270246"/>
          <a:ext cx="964060" cy="9640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80D8A4-3349-4AF4-8FEA-D5EC80402589}">
      <dsp:nvSpPr>
        <dsp:cNvPr id="0" name=""/>
        <dsp:cNvSpPr/>
      </dsp:nvSpPr>
      <dsp:spPr>
        <a:xfrm>
          <a:off x="1200982" y="2453075"/>
          <a:ext cx="7525078" cy="701134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526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  Risk Appetite</a:t>
          </a:r>
          <a:endParaRPr lang="en-IN" sz="3800" kern="1200" dirty="0"/>
        </a:p>
      </dsp:txBody>
      <dsp:txXfrm>
        <a:off x="1200982" y="2453075"/>
        <a:ext cx="7525078" cy="701134"/>
      </dsp:txXfrm>
    </dsp:sp>
    <dsp:sp modelId="{3125CAFF-F72C-46DC-9E57-9E8D6B4F76DC}">
      <dsp:nvSpPr>
        <dsp:cNvPr id="0" name=""/>
        <dsp:cNvSpPr/>
      </dsp:nvSpPr>
      <dsp:spPr>
        <a:xfrm>
          <a:off x="718952" y="2321612"/>
          <a:ext cx="964060" cy="9640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8EF91-7C05-4C31-9EA3-2995D511BEEA}">
      <dsp:nvSpPr>
        <dsp:cNvPr id="0" name=""/>
        <dsp:cNvSpPr/>
      </dsp:nvSpPr>
      <dsp:spPr>
        <a:xfrm>
          <a:off x="1046781" y="3504440"/>
          <a:ext cx="7679279" cy="701134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526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   Product Design</a:t>
          </a:r>
          <a:endParaRPr lang="en-IN" sz="3800" kern="1200" dirty="0"/>
        </a:p>
      </dsp:txBody>
      <dsp:txXfrm>
        <a:off x="1046781" y="3504440"/>
        <a:ext cx="7679279" cy="701134"/>
      </dsp:txXfrm>
    </dsp:sp>
    <dsp:sp modelId="{685ABA01-3001-4C2E-A4F0-C44A8027A69B}">
      <dsp:nvSpPr>
        <dsp:cNvPr id="0" name=""/>
        <dsp:cNvSpPr/>
      </dsp:nvSpPr>
      <dsp:spPr>
        <a:xfrm>
          <a:off x="564751" y="3372978"/>
          <a:ext cx="964060" cy="9640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2C75DF-C1BD-4D97-91C7-232AF019C083}">
      <dsp:nvSpPr>
        <dsp:cNvPr id="0" name=""/>
        <dsp:cNvSpPr/>
      </dsp:nvSpPr>
      <dsp:spPr>
        <a:xfrm>
          <a:off x="544369" y="4555806"/>
          <a:ext cx="8181691" cy="701134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6526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   Reserving</a:t>
          </a:r>
          <a:endParaRPr lang="en-IN" sz="3800" kern="1200" dirty="0"/>
        </a:p>
      </dsp:txBody>
      <dsp:txXfrm>
        <a:off x="544369" y="4555806"/>
        <a:ext cx="8181691" cy="701134"/>
      </dsp:txXfrm>
    </dsp:sp>
    <dsp:sp modelId="{A0E63917-F483-4400-8803-851BEB84A45F}">
      <dsp:nvSpPr>
        <dsp:cNvPr id="0" name=""/>
        <dsp:cNvSpPr/>
      </dsp:nvSpPr>
      <dsp:spPr>
        <a:xfrm>
          <a:off x="62338" y="4424344"/>
          <a:ext cx="964060" cy="9640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18-06-2021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diagramLayout" Target="../diagrams/layout1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4999" y="152400"/>
            <a:ext cx="8077201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>
                <a:solidFill>
                  <a:schemeClr val="tx1"/>
                </a:solidFill>
              </a:rPr>
              <a:t>Fraud Risk Management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7B3F32E-9543-4727-9782-AC42D5A21C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9188900"/>
              </p:ext>
            </p:extLst>
          </p:nvPr>
        </p:nvGraphicFramePr>
        <p:xfrm>
          <a:off x="2032000" y="893552"/>
          <a:ext cx="8788400" cy="5607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A5E4A1D3-9E71-47A6-BFC5-07FFA50B06F3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1845990" y="1295827"/>
            <a:ext cx="772795" cy="601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CB8464-191D-427B-B4B7-90E73FF756BD}"/>
              </a:ext>
            </a:extLst>
          </p:cNvPr>
          <p:cNvPicPr/>
          <p:nvPr/>
        </p:nvPicPr>
        <p:blipFill>
          <a:blip r:embed="rId12"/>
          <a:stretch>
            <a:fillRect/>
          </a:stretch>
        </p:blipFill>
        <p:spPr>
          <a:xfrm>
            <a:off x="2432774" y="1292862"/>
            <a:ext cx="473711" cy="6016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E305C2-EEF3-419D-BE24-84FF59703575}"/>
              </a:ext>
            </a:extLst>
          </p:cNvPr>
          <p:cNvPicPr/>
          <p:nvPr/>
        </p:nvPicPr>
        <p:blipFill>
          <a:blip r:embed="rId13"/>
          <a:stretch>
            <a:fillRect/>
          </a:stretch>
        </p:blipFill>
        <p:spPr>
          <a:xfrm>
            <a:off x="2585264" y="2252375"/>
            <a:ext cx="772795" cy="7407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19BEFE-E18F-4DCA-ADB9-3EF3425757AD}"/>
              </a:ext>
            </a:extLst>
          </p:cNvPr>
          <p:cNvPicPr/>
          <p:nvPr/>
        </p:nvPicPr>
        <p:blipFill>
          <a:blip r:embed="rId14"/>
          <a:stretch>
            <a:fillRect/>
          </a:stretch>
        </p:blipFill>
        <p:spPr>
          <a:xfrm>
            <a:off x="2869699" y="3305874"/>
            <a:ext cx="704942" cy="7826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15C873-88BE-4D05-8C0A-265653B45A29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>
            <a:off x="2669629" y="4355637"/>
            <a:ext cx="776288" cy="7826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5150FF-76B9-4BCE-AA2D-59D256A4AD5E}"/>
              </a:ext>
            </a:extLst>
          </p:cNvPr>
          <p:cNvPicPr/>
          <p:nvPr/>
        </p:nvPicPr>
        <p:blipFill>
          <a:blip r:embed="rId16"/>
          <a:stretch>
            <a:fillRect/>
          </a:stretch>
        </p:blipFill>
        <p:spPr>
          <a:xfrm>
            <a:off x="2133691" y="5477861"/>
            <a:ext cx="772794" cy="60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22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Bahamas</vt:lpstr>
      <vt:lpstr>Calibri</vt:lpstr>
      <vt:lpstr>Garamond</vt:lpstr>
      <vt:lpstr>Times New Roman</vt:lpstr>
      <vt:lpstr>LifeConvBirm02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Avdhesh Gupta/Pune HO/Actuarial/Life</cp:lastModifiedBy>
  <cp:revision>128</cp:revision>
  <dcterms:created xsi:type="dcterms:W3CDTF">2011-07-20T12:11:57Z</dcterms:created>
  <dcterms:modified xsi:type="dcterms:W3CDTF">2021-06-17T21:08:46Z</dcterms:modified>
</cp:coreProperties>
</file>