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56" r:id="rId2"/>
    <p:sldId id="267" r:id="rId3"/>
    <p:sldId id="269" r:id="rId4"/>
    <p:sldId id="257" r:id="rId5"/>
    <p:sldId id="258" r:id="rId6"/>
    <p:sldId id="259" r:id="rId7"/>
    <p:sldId id="270" r:id="rId8"/>
    <p:sldId id="261" r:id="rId9"/>
    <p:sldId id="262" r:id="rId10"/>
    <p:sldId id="268" r:id="rId11"/>
    <p:sldId id="271" r:id="rId12"/>
    <p:sldId id="260" r:id="rId13"/>
    <p:sldId id="263" r:id="rId14"/>
    <p:sldId id="265" r:id="rId15"/>
    <p:sldId id="264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ctuary_khan" initials="LK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2AFBAE9-F70F-4CDB-B213-249C1658FAB4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AA1CD8-6893-41F8-A964-1FD73662EC3E}">
      <dgm:prSet phldrT="[Text]"/>
      <dgm:spPr/>
      <dgm:t>
        <a:bodyPr/>
        <a:lstStyle/>
        <a:p>
          <a:r>
            <a:rPr lang="en-US" dirty="0" smtClean="0"/>
            <a:t>1</a:t>
          </a:r>
          <a:endParaRPr lang="en-US" dirty="0"/>
        </a:p>
      </dgm:t>
    </dgm:pt>
    <dgm:pt modelId="{1533A1E7-301A-4CD1-A38A-94E94DB5E824}" type="parTrans" cxnId="{490DE18E-BE0E-46BC-B3B1-7CCC65B536F1}">
      <dgm:prSet/>
      <dgm:spPr/>
      <dgm:t>
        <a:bodyPr/>
        <a:lstStyle/>
        <a:p>
          <a:endParaRPr lang="en-US"/>
        </a:p>
      </dgm:t>
    </dgm:pt>
    <dgm:pt modelId="{2CBA3709-C80F-45E9-BB5D-61E7B8F4CC3E}" type="sibTrans" cxnId="{490DE18E-BE0E-46BC-B3B1-7CCC65B536F1}">
      <dgm:prSet/>
      <dgm:spPr/>
      <dgm:t>
        <a:bodyPr/>
        <a:lstStyle/>
        <a:p>
          <a:endParaRPr lang="en-US"/>
        </a:p>
      </dgm:t>
    </dgm:pt>
    <dgm:pt modelId="{BB65EEDD-FA5C-4930-ADE5-9D87C70D5508}">
      <dgm:prSet phldrT="[Text]"/>
      <dgm:spPr/>
      <dgm:t>
        <a:bodyPr/>
        <a:lstStyle/>
        <a:p>
          <a:r>
            <a:rPr lang="en-US" dirty="0" smtClean="0"/>
            <a:t>Consultant Y carries out strategy review for the client which includes review of investment strategy</a:t>
          </a:r>
          <a:endParaRPr lang="en-US" dirty="0"/>
        </a:p>
      </dgm:t>
    </dgm:pt>
    <dgm:pt modelId="{31F5DE54-AEA7-4667-91EF-6F1F37032159}" type="parTrans" cxnId="{436D809F-E102-413B-A4E3-DF825891A1A9}">
      <dgm:prSet/>
      <dgm:spPr/>
      <dgm:t>
        <a:bodyPr/>
        <a:lstStyle/>
        <a:p>
          <a:endParaRPr lang="en-US"/>
        </a:p>
      </dgm:t>
    </dgm:pt>
    <dgm:pt modelId="{DFFDFA94-509E-4597-8A56-1AD69C6E0968}" type="sibTrans" cxnId="{436D809F-E102-413B-A4E3-DF825891A1A9}">
      <dgm:prSet/>
      <dgm:spPr/>
      <dgm:t>
        <a:bodyPr/>
        <a:lstStyle/>
        <a:p>
          <a:endParaRPr lang="en-US"/>
        </a:p>
      </dgm:t>
    </dgm:pt>
    <dgm:pt modelId="{2436C34C-4AE3-4FDC-A243-6B54AE7DC7B4}">
      <dgm:prSet phldrT="[Text]"/>
      <dgm:spPr/>
      <dgm:t>
        <a:bodyPr/>
        <a:lstStyle/>
        <a:p>
          <a:r>
            <a:rPr lang="en-US" dirty="0" smtClean="0"/>
            <a:t>2</a:t>
          </a:r>
          <a:endParaRPr lang="en-US" dirty="0"/>
        </a:p>
      </dgm:t>
    </dgm:pt>
    <dgm:pt modelId="{D843AEB2-69E2-4305-A603-641170383151}" type="parTrans" cxnId="{D0CA88E2-E81A-4CFC-8184-F01E28080D11}">
      <dgm:prSet/>
      <dgm:spPr/>
      <dgm:t>
        <a:bodyPr/>
        <a:lstStyle/>
        <a:p>
          <a:endParaRPr lang="en-US"/>
        </a:p>
      </dgm:t>
    </dgm:pt>
    <dgm:pt modelId="{E3DAE13C-2356-4F5A-9C91-0310F13C8153}" type="sibTrans" cxnId="{D0CA88E2-E81A-4CFC-8184-F01E28080D11}">
      <dgm:prSet/>
      <dgm:spPr/>
      <dgm:t>
        <a:bodyPr/>
        <a:lstStyle/>
        <a:p>
          <a:endParaRPr lang="en-US"/>
        </a:p>
      </dgm:t>
    </dgm:pt>
    <dgm:pt modelId="{327FAC67-0328-42A3-90E2-79F877B95029}">
      <dgm:prSet phldrT="[Text]"/>
      <dgm:spPr/>
      <dgm:t>
        <a:bodyPr/>
        <a:lstStyle/>
        <a:p>
          <a:r>
            <a:rPr lang="en-US" dirty="0" smtClean="0"/>
            <a:t>Strategies A and B are discussed, and Strategy B agreed upon following discussion with Trustees</a:t>
          </a:r>
          <a:endParaRPr lang="en-US" dirty="0"/>
        </a:p>
      </dgm:t>
    </dgm:pt>
    <dgm:pt modelId="{46048D12-E8FC-4E9C-8EE7-5E4F0FE617E6}" type="parTrans" cxnId="{35AAD0A4-AE19-4477-B2C8-2F570BEEFA78}">
      <dgm:prSet/>
      <dgm:spPr/>
      <dgm:t>
        <a:bodyPr/>
        <a:lstStyle/>
        <a:p>
          <a:endParaRPr lang="en-US"/>
        </a:p>
      </dgm:t>
    </dgm:pt>
    <dgm:pt modelId="{528A2E86-C084-45B3-9AC8-3FE6FD199AA4}" type="sibTrans" cxnId="{35AAD0A4-AE19-4477-B2C8-2F570BEEFA78}">
      <dgm:prSet/>
      <dgm:spPr/>
      <dgm:t>
        <a:bodyPr/>
        <a:lstStyle/>
        <a:p>
          <a:endParaRPr lang="en-US"/>
        </a:p>
      </dgm:t>
    </dgm:pt>
    <dgm:pt modelId="{1C102CB3-F3EC-4153-9900-BB14E0F3497B}">
      <dgm:prSet phldrT="[Text]"/>
      <dgm:spPr/>
      <dgm:t>
        <a:bodyPr/>
        <a:lstStyle/>
        <a:p>
          <a:r>
            <a:rPr lang="en-US" dirty="0" smtClean="0"/>
            <a:t>3</a:t>
          </a:r>
          <a:endParaRPr lang="en-US" dirty="0"/>
        </a:p>
      </dgm:t>
    </dgm:pt>
    <dgm:pt modelId="{A44CE257-B419-4BD4-87D1-153994D2433D}" type="parTrans" cxnId="{DF1891FB-93B1-4F39-9B90-2CEF312C6C0C}">
      <dgm:prSet/>
      <dgm:spPr/>
      <dgm:t>
        <a:bodyPr/>
        <a:lstStyle/>
        <a:p>
          <a:endParaRPr lang="en-US"/>
        </a:p>
      </dgm:t>
    </dgm:pt>
    <dgm:pt modelId="{7EA1AF5C-5302-40B4-B7E6-D3F04D798511}" type="sibTrans" cxnId="{DF1891FB-93B1-4F39-9B90-2CEF312C6C0C}">
      <dgm:prSet/>
      <dgm:spPr/>
      <dgm:t>
        <a:bodyPr/>
        <a:lstStyle/>
        <a:p>
          <a:endParaRPr lang="en-US"/>
        </a:p>
      </dgm:t>
    </dgm:pt>
    <dgm:pt modelId="{D3A48573-5815-40B1-9653-57BC678A0E4E}">
      <dgm:prSet phldrT="[Text]"/>
      <dgm:spPr/>
      <dgm:t>
        <a:bodyPr/>
        <a:lstStyle/>
        <a:p>
          <a:r>
            <a:rPr lang="en-US" dirty="0" smtClean="0"/>
            <a:t>Trustees want to proceed, ask Y to proceed</a:t>
          </a:r>
          <a:endParaRPr lang="en-US" dirty="0"/>
        </a:p>
      </dgm:t>
    </dgm:pt>
    <dgm:pt modelId="{795BF3F2-CEFD-4EC7-91A2-A70FCF9BE234}" type="parTrans" cxnId="{4E56272B-7050-4EAF-BCEC-F1D5CF79C09A}">
      <dgm:prSet/>
      <dgm:spPr/>
      <dgm:t>
        <a:bodyPr/>
        <a:lstStyle/>
        <a:p>
          <a:endParaRPr lang="en-US"/>
        </a:p>
      </dgm:t>
    </dgm:pt>
    <dgm:pt modelId="{B1AA11FC-4B31-4451-B732-6193B3953149}" type="sibTrans" cxnId="{4E56272B-7050-4EAF-BCEC-F1D5CF79C09A}">
      <dgm:prSet/>
      <dgm:spPr/>
      <dgm:t>
        <a:bodyPr/>
        <a:lstStyle/>
        <a:p>
          <a:endParaRPr lang="en-US"/>
        </a:p>
      </dgm:t>
    </dgm:pt>
    <dgm:pt modelId="{3BBDDA03-5953-4B8F-941A-C7BA885E92DA}">
      <dgm:prSet phldrT="[Text]"/>
      <dgm:spPr/>
      <dgm:t>
        <a:bodyPr/>
        <a:lstStyle/>
        <a:p>
          <a:r>
            <a:rPr lang="en-US" dirty="0" smtClean="0"/>
            <a:t>They request Y to report on future regulatory changes as and when they happen</a:t>
          </a:r>
          <a:endParaRPr lang="en-US" dirty="0"/>
        </a:p>
      </dgm:t>
    </dgm:pt>
    <dgm:pt modelId="{58F92728-A77C-4CB1-ACFD-8FF3C538047B}" type="parTrans" cxnId="{976EA988-AEF2-4327-9CFD-90E88F0662C6}">
      <dgm:prSet/>
      <dgm:spPr/>
      <dgm:t>
        <a:bodyPr/>
        <a:lstStyle/>
        <a:p>
          <a:endParaRPr lang="en-US"/>
        </a:p>
      </dgm:t>
    </dgm:pt>
    <dgm:pt modelId="{9A1842E8-93F7-44F2-8DD9-882B029F512E}" type="sibTrans" cxnId="{976EA988-AEF2-4327-9CFD-90E88F0662C6}">
      <dgm:prSet/>
      <dgm:spPr/>
      <dgm:t>
        <a:bodyPr/>
        <a:lstStyle/>
        <a:p>
          <a:endParaRPr lang="en-US"/>
        </a:p>
      </dgm:t>
    </dgm:pt>
    <dgm:pt modelId="{B637391F-4689-444C-AC53-A7EAA931DE9F}">
      <dgm:prSet phldrT="[Text]"/>
      <dgm:spPr/>
      <dgm:t>
        <a:bodyPr/>
        <a:lstStyle/>
        <a:p>
          <a:r>
            <a:rPr lang="en-US" dirty="0" smtClean="0"/>
            <a:t>Y mentions that pending regulatory changes could impact his recommendations</a:t>
          </a:r>
          <a:endParaRPr lang="en-US" dirty="0"/>
        </a:p>
      </dgm:t>
    </dgm:pt>
    <dgm:pt modelId="{FB4C9478-2A79-AD4F-94A5-787F3F63338D}" type="parTrans" cxnId="{B920B3DD-2E1F-584D-8FAA-7C10ED5E4B93}">
      <dgm:prSet/>
      <dgm:spPr/>
    </dgm:pt>
    <dgm:pt modelId="{FBEE4F1E-28E1-534B-8DC7-8AF441D80525}" type="sibTrans" cxnId="{B920B3DD-2E1F-584D-8FAA-7C10ED5E4B93}">
      <dgm:prSet/>
      <dgm:spPr/>
    </dgm:pt>
    <dgm:pt modelId="{EBAB53AA-9906-423C-80D5-E01CCFB1D0FB}" type="pres">
      <dgm:prSet presAssocID="{A2AFBAE9-F70F-4CDB-B213-249C1658FAB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8E7A8D18-92AF-43AC-A1AB-08A269106D22}" type="pres">
      <dgm:prSet presAssocID="{84AA1CD8-6893-41F8-A964-1FD73662EC3E}" presName="composite" presStyleCnt="0"/>
      <dgm:spPr/>
    </dgm:pt>
    <dgm:pt modelId="{0D2C4344-077E-4B9B-88B1-1BFE25DA7582}" type="pres">
      <dgm:prSet presAssocID="{84AA1CD8-6893-41F8-A964-1FD73662EC3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939366FF-58FC-4298-B280-42A8E5BF7706}" type="pres">
      <dgm:prSet presAssocID="{84AA1CD8-6893-41F8-A964-1FD73662EC3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B282E6-24AE-4E43-AA96-50D114A7F98B}" type="pres">
      <dgm:prSet presAssocID="{2CBA3709-C80F-45E9-BB5D-61E7B8F4CC3E}" presName="sp" presStyleCnt="0"/>
      <dgm:spPr/>
    </dgm:pt>
    <dgm:pt modelId="{3D83D17F-E0BD-4B1A-8123-AA274738C760}" type="pres">
      <dgm:prSet presAssocID="{2436C34C-4AE3-4FDC-A243-6B54AE7DC7B4}" presName="composite" presStyleCnt="0"/>
      <dgm:spPr/>
    </dgm:pt>
    <dgm:pt modelId="{F47D96BE-74E4-430B-802F-3CF1CCA2EE0D}" type="pres">
      <dgm:prSet presAssocID="{2436C34C-4AE3-4FDC-A243-6B54AE7DC7B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5C30706-56BE-4361-90EB-A90FD00E9708}" type="pres">
      <dgm:prSet presAssocID="{2436C34C-4AE3-4FDC-A243-6B54AE7DC7B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C19A2C-D426-4B66-A3BA-37A7F92B6B3B}" type="pres">
      <dgm:prSet presAssocID="{E3DAE13C-2356-4F5A-9C91-0310F13C8153}" presName="sp" presStyleCnt="0"/>
      <dgm:spPr/>
    </dgm:pt>
    <dgm:pt modelId="{10FEC5EC-E19C-43AE-BC97-0B432A349E36}" type="pres">
      <dgm:prSet presAssocID="{1C102CB3-F3EC-4153-9900-BB14E0F3497B}" presName="composite" presStyleCnt="0"/>
      <dgm:spPr/>
    </dgm:pt>
    <dgm:pt modelId="{15565BAC-14F6-4357-A285-4CDB5F97A830}" type="pres">
      <dgm:prSet presAssocID="{1C102CB3-F3EC-4153-9900-BB14E0F3497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804D6DD9-CB9F-45E0-BBC9-2F674CC2D071}" type="pres">
      <dgm:prSet presAssocID="{1C102CB3-F3EC-4153-9900-BB14E0F3497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9098BA46-9050-43F0-82BB-A68E556D525D}" type="presOf" srcId="{2436C34C-4AE3-4FDC-A243-6B54AE7DC7B4}" destId="{F47D96BE-74E4-430B-802F-3CF1CCA2EE0D}" srcOrd="0" destOrd="0" presId="urn:microsoft.com/office/officeart/2005/8/layout/chevron2"/>
    <dgm:cxn modelId="{35AAD0A4-AE19-4477-B2C8-2F570BEEFA78}" srcId="{2436C34C-4AE3-4FDC-A243-6B54AE7DC7B4}" destId="{327FAC67-0328-42A3-90E2-79F877B95029}" srcOrd="0" destOrd="0" parTransId="{46048D12-E8FC-4E9C-8EE7-5E4F0FE617E6}" sibTransId="{528A2E86-C084-45B3-9AC8-3FE6FD199AA4}"/>
    <dgm:cxn modelId="{DF1891FB-93B1-4F39-9B90-2CEF312C6C0C}" srcId="{A2AFBAE9-F70F-4CDB-B213-249C1658FAB4}" destId="{1C102CB3-F3EC-4153-9900-BB14E0F3497B}" srcOrd="2" destOrd="0" parTransId="{A44CE257-B419-4BD4-87D1-153994D2433D}" sibTransId="{7EA1AF5C-5302-40B4-B7E6-D3F04D798511}"/>
    <dgm:cxn modelId="{0BE8FB1D-0D61-4965-8CB9-20BEC6FEF301}" type="presOf" srcId="{3BBDDA03-5953-4B8F-941A-C7BA885E92DA}" destId="{804D6DD9-CB9F-45E0-BBC9-2F674CC2D071}" srcOrd="0" destOrd="1" presId="urn:microsoft.com/office/officeart/2005/8/layout/chevron2"/>
    <dgm:cxn modelId="{D3E46247-FDEF-4C0D-8EF3-FB6E5D0BA70D}" type="presOf" srcId="{327FAC67-0328-42A3-90E2-79F877B95029}" destId="{05C30706-56BE-4361-90EB-A90FD00E9708}" srcOrd="0" destOrd="0" presId="urn:microsoft.com/office/officeart/2005/8/layout/chevron2"/>
    <dgm:cxn modelId="{436D809F-E102-413B-A4E3-DF825891A1A9}" srcId="{84AA1CD8-6893-41F8-A964-1FD73662EC3E}" destId="{BB65EEDD-FA5C-4930-ADE5-9D87C70D5508}" srcOrd="0" destOrd="0" parTransId="{31F5DE54-AEA7-4667-91EF-6F1F37032159}" sibTransId="{DFFDFA94-509E-4597-8A56-1AD69C6E0968}"/>
    <dgm:cxn modelId="{03FEFFD9-86FE-4B8F-ACED-39A2929627F8}" type="presOf" srcId="{BB65EEDD-FA5C-4930-ADE5-9D87C70D5508}" destId="{939366FF-58FC-4298-B280-42A8E5BF7706}" srcOrd="0" destOrd="0" presId="urn:microsoft.com/office/officeart/2005/8/layout/chevron2"/>
    <dgm:cxn modelId="{81990BD0-06F6-49D6-95FD-46905382286A}" type="presOf" srcId="{84AA1CD8-6893-41F8-A964-1FD73662EC3E}" destId="{0D2C4344-077E-4B9B-88B1-1BFE25DA7582}" srcOrd="0" destOrd="0" presId="urn:microsoft.com/office/officeart/2005/8/layout/chevron2"/>
    <dgm:cxn modelId="{D878E3A2-B364-1748-91BC-5730725A2125}" type="presOf" srcId="{B637391F-4689-444C-AC53-A7EAA931DE9F}" destId="{05C30706-56BE-4361-90EB-A90FD00E9708}" srcOrd="0" destOrd="1" presId="urn:microsoft.com/office/officeart/2005/8/layout/chevron2"/>
    <dgm:cxn modelId="{B920B3DD-2E1F-584D-8FAA-7C10ED5E4B93}" srcId="{2436C34C-4AE3-4FDC-A243-6B54AE7DC7B4}" destId="{B637391F-4689-444C-AC53-A7EAA931DE9F}" srcOrd="1" destOrd="0" parTransId="{FB4C9478-2A79-AD4F-94A5-787F3F63338D}" sibTransId="{FBEE4F1E-28E1-534B-8DC7-8AF441D80525}"/>
    <dgm:cxn modelId="{2AABDE21-0220-44A2-B1DF-3A5FC93AE667}" type="presOf" srcId="{D3A48573-5815-40B1-9653-57BC678A0E4E}" destId="{804D6DD9-CB9F-45E0-BBC9-2F674CC2D071}" srcOrd="0" destOrd="0" presId="urn:microsoft.com/office/officeart/2005/8/layout/chevron2"/>
    <dgm:cxn modelId="{490DE18E-BE0E-46BC-B3B1-7CCC65B536F1}" srcId="{A2AFBAE9-F70F-4CDB-B213-249C1658FAB4}" destId="{84AA1CD8-6893-41F8-A964-1FD73662EC3E}" srcOrd="0" destOrd="0" parTransId="{1533A1E7-301A-4CD1-A38A-94E94DB5E824}" sibTransId="{2CBA3709-C80F-45E9-BB5D-61E7B8F4CC3E}"/>
    <dgm:cxn modelId="{D0CA88E2-E81A-4CFC-8184-F01E28080D11}" srcId="{A2AFBAE9-F70F-4CDB-B213-249C1658FAB4}" destId="{2436C34C-4AE3-4FDC-A243-6B54AE7DC7B4}" srcOrd="1" destOrd="0" parTransId="{D843AEB2-69E2-4305-A603-641170383151}" sibTransId="{E3DAE13C-2356-4F5A-9C91-0310F13C8153}"/>
    <dgm:cxn modelId="{115DAAEB-65F1-4D13-A304-DA433E8A8C9C}" type="presOf" srcId="{A2AFBAE9-F70F-4CDB-B213-249C1658FAB4}" destId="{EBAB53AA-9906-423C-80D5-E01CCFB1D0FB}" srcOrd="0" destOrd="0" presId="urn:microsoft.com/office/officeart/2005/8/layout/chevron2"/>
    <dgm:cxn modelId="{4E56272B-7050-4EAF-BCEC-F1D5CF79C09A}" srcId="{1C102CB3-F3EC-4153-9900-BB14E0F3497B}" destId="{D3A48573-5815-40B1-9653-57BC678A0E4E}" srcOrd="0" destOrd="0" parTransId="{795BF3F2-CEFD-4EC7-91A2-A70FCF9BE234}" sibTransId="{B1AA11FC-4B31-4451-B732-6193B3953149}"/>
    <dgm:cxn modelId="{976EA988-AEF2-4327-9CFD-90E88F0662C6}" srcId="{1C102CB3-F3EC-4153-9900-BB14E0F3497B}" destId="{3BBDDA03-5953-4B8F-941A-C7BA885E92DA}" srcOrd="1" destOrd="0" parTransId="{58F92728-A77C-4CB1-ACFD-8FF3C538047B}" sibTransId="{9A1842E8-93F7-44F2-8DD9-882B029F512E}"/>
    <dgm:cxn modelId="{B1A771F0-D4C7-4C9B-B765-3F0F718860EC}" type="presOf" srcId="{1C102CB3-F3EC-4153-9900-BB14E0F3497B}" destId="{15565BAC-14F6-4357-A285-4CDB5F97A830}" srcOrd="0" destOrd="0" presId="urn:microsoft.com/office/officeart/2005/8/layout/chevron2"/>
    <dgm:cxn modelId="{9A644062-B3EF-4482-B6F1-4948186F67C4}" type="presParOf" srcId="{EBAB53AA-9906-423C-80D5-E01CCFB1D0FB}" destId="{8E7A8D18-92AF-43AC-A1AB-08A269106D22}" srcOrd="0" destOrd="0" presId="urn:microsoft.com/office/officeart/2005/8/layout/chevron2"/>
    <dgm:cxn modelId="{C47AD485-17BC-4FF2-82D9-83BFEFDE3964}" type="presParOf" srcId="{8E7A8D18-92AF-43AC-A1AB-08A269106D22}" destId="{0D2C4344-077E-4B9B-88B1-1BFE25DA7582}" srcOrd="0" destOrd="0" presId="urn:microsoft.com/office/officeart/2005/8/layout/chevron2"/>
    <dgm:cxn modelId="{15F1AED7-CCD6-47FA-8824-805570278319}" type="presParOf" srcId="{8E7A8D18-92AF-43AC-A1AB-08A269106D22}" destId="{939366FF-58FC-4298-B280-42A8E5BF7706}" srcOrd="1" destOrd="0" presId="urn:microsoft.com/office/officeart/2005/8/layout/chevron2"/>
    <dgm:cxn modelId="{F9B875C3-2171-4B60-9796-3D1EEB49E6AA}" type="presParOf" srcId="{EBAB53AA-9906-423C-80D5-E01CCFB1D0FB}" destId="{1EB282E6-24AE-4E43-AA96-50D114A7F98B}" srcOrd="1" destOrd="0" presId="urn:microsoft.com/office/officeart/2005/8/layout/chevron2"/>
    <dgm:cxn modelId="{12F0C4A5-D7FB-486A-8528-B9C36C39F797}" type="presParOf" srcId="{EBAB53AA-9906-423C-80D5-E01CCFB1D0FB}" destId="{3D83D17F-E0BD-4B1A-8123-AA274738C760}" srcOrd="2" destOrd="0" presId="urn:microsoft.com/office/officeart/2005/8/layout/chevron2"/>
    <dgm:cxn modelId="{55AC66BC-EEDB-4B02-A843-8C066FD8628E}" type="presParOf" srcId="{3D83D17F-E0BD-4B1A-8123-AA274738C760}" destId="{F47D96BE-74E4-430B-802F-3CF1CCA2EE0D}" srcOrd="0" destOrd="0" presId="urn:microsoft.com/office/officeart/2005/8/layout/chevron2"/>
    <dgm:cxn modelId="{663C175A-825C-4F62-92BF-B5CC7F4821A5}" type="presParOf" srcId="{3D83D17F-E0BD-4B1A-8123-AA274738C760}" destId="{05C30706-56BE-4361-90EB-A90FD00E9708}" srcOrd="1" destOrd="0" presId="urn:microsoft.com/office/officeart/2005/8/layout/chevron2"/>
    <dgm:cxn modelId="{B25EEB13-8B74-4383-BDC0-259C16037B5F}" type="presParOf" srcId="{EBAB53AA-9906-423C-80D5-E01CCFB1D0FB}" destId="{4EC19A2C-D426-4B66-A3BA-37A7F92B6B3B}" srcOrd="3" destOrd="0" presId="urn:microsoft.com/office/officeart/2005/8/layout/chevron2"/>
    <dgm:cxn modelId="{1337761D-B24E-4A4D-8733-50793CF57DE3}" type="presParOf" srcId="{EBAB53AA-9906-423C-80D5-E01CCFB1D0FB}" destId="{10FEC5EC-E19C-43AE-BC97-0B432A349E36}" srcOrd="4" destOrd="0" presId="urn:microsoft.com/office/officeart/2005/8/layout/chevron2"/>
    <dgm:cxn modelId="{E3C11516-F8A0-42D1-9D9D-1B33A57B9295}" type="presParOf" srcId="{10FEC5EC-E19C-43AE-BC97-0B432A349E36}" destId="{15565BAC-14F6-4357-A285-4CDB5F97A830}" srcOrd="0" destOrd="0" presId="urn:microsoft.com/office/officeart/2005/8/layout/chevron2"/>
    <dgm:cxn modelId="{5B7FB090-3795-4F6E-8F49-BBC0D1392496}" type="presParOf" srcId="{10FEC5EC-E19C-43AE-BC97-0B432A349E36}" destId="{804D6DD9-CB9F-45E0-BBC9-2F674CC2D07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2AFBAE9-F70F-4CDB-B213-249C1658FAB4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AA1CD8-6893-41F8-A964-1FD73662EC3E}">
      <dgm:prSet phldrT="[Text]"/>
      <dgm:spPr/>
      <dgm:t>
        <a:bodyPr/>
        <a:lstStyle/>
        <a:p>
          <a:r>
            <a:rPr lang="en-US" dirty="0" smtClean="0"/>
            <a:t>4</a:t>
          </a:r>
          <a:endParaRPr lang="en-US" dirty="0"/>
        </a:p>
      </dgm:t>
    </dgm:pt>
    <dgm:pt modelId="{1533A1E7-301A-4CD1-A38A-94E94DB5E824}" type="parTrans" cxnId="{490DE18E-BE0E-46BC-B3B1-7CCC65B536F1}">
      <dgm:prSet/>
      <dgm:spPr/>
      <dgm:t>
        <a:bodyPr/>
        <a:lstStyle/>
        <a:p>
          <a:endParaRPr lang="en-US"/>
        </a:p>
      </dgm:t>
    </dgm:pt>
    <dgm:pt modelId="{2CBA3709-C80F-45E9-BB5D-61E7B8F4CC3E}" type="sibTrans" cxnId="{490DE18E-BE0E-46BC-B3B1-7CCC65B536F1}">
      <dgm:prSet/>
      <dgm:spPr/>
      <dgm:t>
        <a:bodyPr/>
        <a:lstStyle/>
        <a:p>
          <a:endParaRPr lang="en-US"/>
        </a:p>
      </dgm:t>
    </dgm:pt>
    <dgm:pt modelId="{BB65EEDD-FA5C-4930-ADE5-9D87C70D5508}">
      <dgm:prSet phldrT="[Text]"/>
      <dgm:spPr/>
      <dgm:t>
        <a:bodyPr/>
        <a:lstStyle/>
        <a:p>
          <a:r>
            <a:rPr lang="en-US" dirty="0" smtClean="0"/>
            <a:t>Y asks colleague in the consultancy, not normally involved with the client, to implement Strategy B</a:t>
          </a:r>
          <a:endParaRPr lang="en-US" dirty="0"/>
        </a:p>
      </dgm:t>
    </dgm:pt>
    <dgm:pt modelId="{31F5DE54-AEA7-4667-91EF-6F1F37032159}" type="parTrans" cxnId="{436D809F-E102-413B-A4E3-DF825891A1A9}">
      <dgm:prSet/>
      <dgm:spPr/>
      <dgm:t>
        <a:bodyPr/>
        <a:lstStyle/>
        <a:p>
          <a:endParaRPr lang="en-US"/>
        </a:p>
      </dgm:t>
    </dgm:pt>
    <dgm:pt modelId="{DFFDFA94-509E-4597-8A56-1AD69C6E0968}" type="sibTrans" cxnId="{436D809F-E102-413B-A4E3-DF825891A1A9}">
      <dgm:prSet/>
      <dgm:spPr/>
      <dgm:t>
        <a:bodyPr/>
        <a:lstStyle/>
        <a:p>
          <a:endParaRPr lang="en-US"/>
        </a:p>
      </dgm:t>
    </dgm:pt>
    <dgm:pt modelId="{2436C34C-4AE3-4FDC-A243-6B54AE7DC7B4}">
      <dgm:prSet phldrT="[Text]"/>
      <dgm:spPr/>
      <dgm:t>
        <a:bodyPr/>
        <a:lstStyle/>
        <a:p>
          <a:r>
            <a:rPr lang="en-US" dirty="0" smtClean="0"/>
            <a:t>5</a:t>
          </a:r>
          <a:endParaRPr lang="en-US" dirty="0"/>
        </a:p>
      </dgm:t>
    </dgm:pt>
    <dgm:pt modelId="{D843AEB2-69E2-4305-A603-641170383151}" type="parTrans" cxnId="{D0CA88E2-E81A-4CFC-8184-F01E28080D11}">
      <dgm:prSet/>
      <dgm:spPr/>
      <dgm:t>
        <a:bodyPr/>
        <a:lstStyle/>
        <a:p>
          <a:endParaRPr lang="en-US"/>
        </a:p>
      </dgm:t>
    </dgm:pt>
    <dgm:pt modelId="{E3DAE13C-2356-4F5A-9C91-0310F13C8153}" type="sibTrans" cxnId="{D0CA88E2-E81A-4CFC-8184-F01E28080D11}">
      <dgm:prSet/>
      <dgm:spPr/>
      <dgm:t>
        <a:bodyPr/>
        <a:lstStyle/>
        <a:p>
          <a:endParaRPr lang="en-US"/>
        </a:p>
      </dgm:t>
    </dgm:pt>
    <dgm:pt modelId="{327FAC67-0328-42A3-90E2-79F877B95029}">
      <dgm:prSet phldrT="[Text]"/>
      <dgm:spPr/>
      <dgm:t>
        <a:bodyPr/>
        <a:lstStyle/>
        <a:p>
          <a:r>
            <a:rPr lang="en-US" dirty="0" smtClean="0"/>
            <a:t>New regulations arrive</a:t>
          </a:r>
          <a:endParaRPr lang="en-US" dirty="0"/>
        </a:p>
      </dgm:t>
    </dgm:pt>
    <dgm:pt modelId="{46048D12-E8FC-4E9C-8EE7-5E4F0FE617E6}" type="parTrans" cxnId="{35AAD0A4-AE19-4477-B2C8-2F570BEEFA78}">
      <dgm:prSet/>
      <dgm:spPr/>
      <dgm:t>
        <a:bodyPr/>
        <a:lstStyle/>
        <a:p>
          <a:endParaRPr lang="en-US"/>
        </a:p>
      </dgm:t>
    </dgm:pt>
    <dgm:pt modelId="{528A2E86-C084-45B3-9AC8-3FE6FD199AA4}" type="sibTrans" cxnId="{35AAD0A4-AE19-4477-B2C8-2F570BEEFA78}">
      <dgm:prSet/>
      <dgm:spPr/>
      <dgm:t>
        <a:bodyPr/>
        <a:lstStyle/>
        <a:p>
          <a:endParaRPr lang="en-US"/>
        </a:p>
      </dgm:t>
    </dgm:pt>
    <dgm:pt modelId="{ADCE723F-2F4F-42AA-9E42-045798B6B41A}">
      <dgm:prSet phldrT="[Text]"/>
      <dgm:spPr/>
      <dgm:t>
        <a:bodyPr/>
        <a:lstStyle/>
        <a:p>
          <a:r>
            <a:rPr lang="en-US" dirty="0" smtClean="0"/>
            <a:t>Y writes to trustees that Strategy A now more appropriate (this letter not peer reviewed)</a:t>
          </a:r>
          <a:endParaRPr lang="en-US" dirty="0"/>
        </a:p>
      </dgm:t>
    </dgm:pt>
    <dgm:pt modelId="{15E2001A-2369-4EFC-B268-53AE1690FC10}" type="parTrans" cxnId="{625E1953-B5F8-4BA1-9B25-8F6909EEF17A}">
      <dgm:prSet/>
      <dgm:spPr/>
      <dgm:t>
        <a:bodyPr/>
        <a:lstStyle/>
        <a:p>
          <a:endParaRPr lang="en-US"/>
        </a:p>
      </dgm:t>
    </dgm:pt>
    <dgm:pt modelId="{67D95A86-9823-4D15-8DE6-CBA277DCAE8C}" type="sibTrans" cxnId="{625E1953-B5F8-4BA1-9B25-8F6909EEF17A}">
      <dgm:prSet/>
      <dgm:spPr/>
      <dgm:t>
        <a:bodyPr/>
        <a:lstStyle/>
        <a:p>
          <a:endParaRPr lang="en-US"/>
        </a:p>
      </dgm:t>
    </dgm:pt>
    <dgm:pt modelId="{1C102CB3-F3EC-4153-9900-BB14E0F3497B}">
      <dgm:prSet phldrT="[Text]"/>
      <dgm:spPr/>
      <dgm:t>
        <a:bodyPr/>
        <a:lstStyle/>
        <a:p>
          <a:r>
            <a:rPr lang="en-US" dirty="0" smtClean="0"/>
            <a:t>6</a:t>
          </a:r>
          <a:endParaRPr lang="en-US" dirty="0"/>
        </a:p>
      </dgm:t>
    </dgm:pt>
    <dgm:pt modelId="{A44CE257-B419-4BD4-87D1-153994D2433D}" type="parTrans" cxnId="{DF1891FB-93B1-4F39-9B90-2CEF312C6C0C}">
      <dgm:prSet/>
      <dgm:spPr/>
      <dgm:t>
        <a:bodyPr/>
        <a:lstStyle/>
        <a:p>
          <a:endParaRPr lang="en-US"/>
        </a:p>
      </dgm:t>
    </dgm:pt>
    <dgm:pt modelId="{7EA1AF5C-5302-40B4-B7E6-D3F04D798511}" type="sibTrans" cxnId="{DF1891FB-93B1-4F39-9B90-2CEF312C6C0C}">
      <dgm:prSet/>
      <dgm:spPr/>
      <dgm:t>
        <a:bodyPr/>
        <a:lstStyle/>
        <a:p>
          <a:endParaRPr lang="en-US"/>
        </a:p>
      </dgm:t>
    </dgm:pt>
    <dgm:pt modelId="{D3A48573-5815-40B1-9653-57BC678A0E4E}">
      <dgm:prSet phldrT="[Text]"/>
      <dgm:spPr/>
      <dgm:t>
        <a:bodyPr/>
        <a:lstStyle/>
        <a:p>
          <a:r>
            <a:rPr lang="en-US" dirty="0" smtClean="0"/>
            <a:t>Y goes on a holiday</a:t>
          </a:r>
          <a:endParaRPr lang="en-US" dirty="0"/>
        </a:p>
      </dgm:t>
    </dgm:pt>
    <dgm:pt modelId="{795BF3F2-CEFD-4EC7-91A2-A70FCF9BE234}" type="parTrans" cxnId="{4E56272B-7050-4EAF-BCEC-F1D5CF79C09A}">
      <dgm:prSet/>
      <dgm:spPr/>
      <dgm:t>
        <a:bodyPr/>
        <a:lstStyle/>
        <a:p>
          <a:endParaRPr lang="en-US"/>
        </a:p>
      </dgm:t>
    </dgm:pt>
    <dgm:pt modelId="{B1AA11FC-4B31-4451-B732-6193B3953149}" type="sibTrans" cxnId="{4E56272B-7050-4EAF-BCEC-F1D5CF79C09A}">
      <dgm:prSet/>
      <dgm:spPr/>
      <dgm:t>
        <a:bodyPr/>
        <a:lstStyle/>
        <a:p>
          <a:endParaRPr lang="en-US"/>
        </a:p>
      </dgm:t>
    </dgm:pt>
    <dgm:pt modelId="{E386A593-3C60-264A-9037-80C0D0CBF9F8}">
      <dgm:prSet phldrT="[Text]"/>
      <dgm:spPr/>
      <dgm:t>
        <a:bodyPr/>
        <a:lstStyle/>
        <a:p>
          <a:r>
            <a:rPr lang="en-US" dirty="0" smtClean="0"/>
            <a:t>No evidence of client advised as to who was acting on Y’s behalf during his </a:t>
          </a:r>
          <a:r>
            <a:rPr lang="en-US" dirty="0" err="1" smtClean="0"/>
            <a:t>fholiday</a:t>
          </a:r>
          <a:endParaRPr lang="en-US" dirty="0"/>
        </a:p>
      </dgm:t>
    </dgm:pt>
    <dgm:pt modelId="{05D7CE1C-7230-144C-9CE2-EA50070957BC}" type="parTrans" cxnId="{07094096-B6A6-7942-A8BD-A4B7238102DD}">
      <dgm:prSet/>
      <dgm:spPr/>
    </dgm:pt>
    <dgm:pt modelId="{99D3B904-5BC7-FE47-B579-6CDF3F0783A9}" type="sibTrans" cxnId="{07094096-B6A6-7942-A8BD-A4B7238102DD}">
      <dgm:prSet/>
      <dgm:spPr/>
    </dgm:pt>
    <dgm:pt modelId="{EBAB53AA-9906-423C-80D5-E01CCFB1D0FB}" type="pres">
      <dgm:prSet presAssocID="{A2AFBAE9-F70F-4CDB-B213-249C1658FAB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8E7A8D18-92AF-43AC-A1AB-08A269106D22}" type="pres">
      <dgm:prSet presAssocID="{84AA1CD8-6893-41F8-A964-1FD73662EC3E}" presName="composite" presStyleCnt="0"/>
      <dgm:spPr/>
    </dgm:pt>
    <dgm:pt modelId="{0D2C4344-077E-4B9B-88B1-1BFE25DA7582}" type="pres">
      <dgm:prSet presAssocID="{84AA1CD8-6893-41F8-A964-1FD73662EC3E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939366FF-58FC-4298-B280-42A8E5BF7706}" type="pres">
      <dgm:prSet presAssocID="{84AA1CD8-6893-41F8-A964-1FD73662EC3E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B282E6-24AE-4E43-AA96-50D114A7F98B}" type="pres">
      <dgm:prSet presAssocID="{2CBA3709-C80F-45E9-BB5D-61E7B8F4CC3E}" presName="sp" presStyleCnt="0"/>
      <dgm:spPr/>
    </dgm:pt>
    <dgm:pt modelId="{3D83D17F-E0BD-4B1A-8123-AA274738C760}" type="pres">
      <dgm:prSet presAssocID="{2436C34C-4AE3-4FDC-A243-6B54AE7DC7B4}" presName="composite" presStyleCnt="0"/>
      <dgm:spPr/>
    </dgm:pt>
    <dgm:pt modelId="{F47D96BE-74E4-430B-802F-3CF1CCA2EE0D}" type="pres">
      <dgm:prSet presAssocID="{2436C34C-4AE3-4FDC-A243-6B54AE7DC7B4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5C30706-56BE-4361-90EB-A90FD00E9708}" type="pres">
      <dgm:prSet presAssocID="{2436C34C-4AE3-4FDC-A243-6B54AE7DC7B4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EC19A2C-D426-4B66-A3BA-37A7F92B6B3B}" type="pres">
      <dgm:prSet presAssocID="{E3DAE13C-2356-4F5A-9C91-0310F13C8153}" presName="sp" presStyleCnt="0"/>
      <dgm:spPr/>
    </dgm:pt>
    <dgm:pt modelId="{10FEC5EC-E19C-43AE-BC97-0B432A349E36}" type="pres">
      <dgm:prSet presAssocID="{1C102CB3-F3EC-4153-9900-BB14E0F3497B}" presName="composite" presStyleCnt="0"/>
      <dgm:spPr/>
    </dgm:pt>
    <dgm:pt modelId="{15565BAC-14F6-4357-A285-4CDB5F97A830}" type="pres">
      <dgm:prSet presAssocID="{1C102CB3-F3EC-4153-9900-BB14E0F3497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804D6DD9-CB9F-45E0-BBC9-2F674CC2D071}" type="pres">
      <dgm:prSet presAssocID="{1C102CB3-F3EC-4153-9900-BB14E0F3497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AAD0A4-AE19-4477-B2C8-2F570BEEFA78}" srcId="{2436C34C-4AE3-4FDC-A243-6B54AE7DC7B4}" destId="{327FAC67-0328-42A3-90E2-79F877B95029}" srcOrd="0" destOrd="0" parTransId="{46048D12-E8FC-4E9C-8EE7-5E4F0FE617E6}" sibTransId="{528A2E86-C084-45B3-9AC8-3FE6FD199AA4}"/>
    <dgm:cxn modelId="{DF1891FB-93B1-4F39-9B90-2CEF312C6C0C}" srcId="{A2AFBAE9-F70F-4CDB-B213-249C1658FAB4}" destId="{1C102CB3-F3EC-4153-9900-BB14E0F3497B}" srcOrd="2" destOrd="0" parTransId="{A44CE257-B419-4BD4-87D1-153994D2433D}" sibTransId="{7EA1AF5C-5302-40B4-B7E6-D3F04D798511}"/>
    <dgm:cxn modelId="{8E4C6BF6-F277-4EF4-885F-02D8A78BA7EE}" type="presOf" srcId="{BB65EEDD-FA5C-4930-ADE5-9D87C70D5508}" destId="{939366FF-58FC-4298-B280-42A8E5BF7706}" srcOrd="0" destOrd="0" presId="urn:microsoft.com/office/officeart/2005/8/layout/chevron2"/>
    <dgm:cxn modelId="{70B2417F-371D-4998-968E-F2541C2B712B}" type="presOf" srcId="{1C102CB3-F3EC-4153-9900-BB14E0F3497B}" destId="{15565BAC-14F6-4357-A285-4CDB5F97A830}" srcOrd="0" destOrd="0" presId="urn:microsoft.com/office/officeart/2005/8/layout/chevron2"/>
    <dgm:cxn modelId="{8DAB5793-9DEC-7C49-8D29-B76E82E18E9E}" type="presOf" srcId="{E386A593-3C60-264A-9037-80C0D0CBF9F8}" destId="{804D6DD9-CB9F-45E0-BBC9-2F674CC2D071}" srcOrd="0" destOrd="1" presId="urn:microsoft.com/office/officeart/2005/8/layout/chevron2"/>
    <dgm:cxn modelId="{4E56272B-7050-4EAF-BCEC-F1D5CF79C09A}" srcId="{1C102CB3-F3EC-4153-9900-BB14E0F3497B}" destId="{D3A48573-5815-40B1-9653-57BC678A0E4E}" srcOrd="0" destOrd="0" parTransId="{795BF3F2-CEFD-4EC7-91A2-A70FCF9BE234}" sibTransId="{B1AA11FC-4B31-4451-B732-6193B3953149}"/>
    <dgm:cxn modelId="{308B50D0-15A1-42A7-95EE-BD5EB8130194}" type="presOf" srcId="{84AA1CD8-6893-41F8-A964-1FD73662EC3E}" destId="{0D2C4344-077E-4B9B-88B1-1BFE25DA7582}" srcOrd="0" destOrd="0" presId="urn:microsoft.com/office/officeart/2005/8/layout/chevron2"/>
    <dgm:cxn modelId="{490DE18E-BE0E-46BC-B3B1-7CCC65B536F1}" srcId="{A2AFBAE9-F70F-4CDB-B213-249C1658FAB4}" destId="{84AA1CD8-6893-41F8-A964-1FD73662EC3E}" srcOrd="0" destOrd="0" parTransId="{1533A1E7-301A-4CD1-A38A-94E94DB5E824}" sibTransId="{2CBA3709-C80F-45E9-BB5D-61E7B8F4CC3E}"/>
    <dgm:cxn modelId="{ECF678C3-7FDE-42CC-9DD3-AABED19E64CA}" type="presOf" srcId="{2436C34C-4AE3-4FDC-A243-6B54AE7DC7B4}" destId="{F47D96BE-74E4-430B-802F-3CF1CCA2EE0D}" srcOrd="0" destOrd="0" presId="urn:microsoft.com/office/officeart/2005/8/layout/chevron2"/>
    <dgm:cxn modelId="{07094096-B6A6-7942-A8BD-A4B7238102DD}" srcId="{1C102CB3-F3EC-4153-9900-BB14E0F3497B}" destId="{E386A593-3C60-264A-9037-80C0D0CBF9F8}" srcOrd="1" destOrd="0" parTransId="{05D7CE1C-7230-144C-9CE2-EA50070957BC}" sibTransId="{99D3B904-5BC7-FE47-B579-6CDF3F0783A9}"/>
    <dgm:cxn modelId="{625E1953-B5F8-4BA1-9B25-8F6909EEF17A}" srcId="{2436C34C-4AE3-4FDC-A243-6B54AE7DC7B4}" destId="{ADCE723F-2F4F-42AA-9E42-045798B6B41A}" srcOrd="1" destOrd="0" parTransId="{15E2001A-2369-4EFC-B268-53AE1690FC10}" sibTransId="{67D95A86-9823-4D15-8DE6-CBA277DCAE8C}"/>
    <dgm:cxn modelId="{E533C1F8-DCAA-4533-9BC3-9A92E83CB70C}" type="presOf" srcId="{A2AFBAE9-F70F-4CDB-B213-249C1658FAB4}" destId="{EBAB53AA-9906-423C-80D5-E01CCFB1D0FB}" srcOrd="0" destOrd="0" presId="urn:microsoft.com/office/officeart/2005/8/layout/chevron2"/>
    <dgm:cxn modelId="{D0CA88E2-E81A-4CFC-8184-F01E28080D11}" srcId="{A2AFBAE9-F70F-4CDB-B213-249C1658FAB4}" destId="{2436C34C-4AE3-4FDC-A243-6B54AE7DC7B4}" srcOrd="1" destOrd="0" parTransId="{D843AEB2-69E2-4305-A603-641170383151}" sibTransId="{E3DAE13C-2356-4F5A-9C91-0310F13C8153}"/>
    <dgm:cxn modelId="{041B9405-DEF5-4D3E-B727-65D47312F0DE}" type="presOf" srcId="{327FAC67-0328-42A3-90E2-79F877B95029}" destId="{05C30706-56BE-4361-90EB-A90FD00E9708}" srcOrd="0" destOrd="0" presId="urn:microsoft.com/office/officeart/2005/8/layout/chevron2"/>
    <dgm:cxn modelId="{436D809F-E102-413B-A4E3-DF825891A1A9}" srcId="{84AA1CD8-6893-41F8-A964-1FD73662EC3E}" destId="{BB65EEDD-FA5C-4930-ADE5-9D87C70D5508}" srcOrd="0" destOrd="0" parTransId="{31F5DE54-AEA7-4667-91EF-6F1F37032159}" sibTransId="{DFFDFA94-509E-4597-8A56-1AD69C6E0968}"/>
    <dgm:cxn modelId="{31AFDFB4-F603-4675-B603-9388AF3762AA}" type="presOf" srcId="{ADCE723F-2F4F-42AA-9E42-045798B6B41A}" destId="{05C30706-56BE-4361-90EB-A90FD00E9708}" srcOrd="0" destOrd="1" presId="urn:microsoft.com/office/officeart/2005/8/layout/chevron2"/>
    <dgm:cxn modelId="{8DEB6368-6B19-4AB6-BCE2-B43369A5570C}" type="presOf" srcId="{D3A48573-5815-40B1-9653-57BC678A0E4E}" destId="{804D6DD9-CB9F-45E0-BBC9-2F674CC2D071}" srcOrd="0" destOrd="0" presId="urn:microsoft.com/office/officeart/2005/8/layout/chevron2"/>
    <dgm:cxn modelId="{19B74DAA-A3C9-472D-A7AF-8D86D5E5EA37}" type="presParOf" srcId="{EBAB53AA-9906-423C-80D5-E01CCFB1D0FB}" destId="{8E7A8D18-92AF-43AC-A1AB-08A269106D22}" srcOrd="0" destOrd="0" presId="urn:microsoft.com/office/officeart/2005/8/layout/chevron2"/>
    <dgm:cxn modelId="{3BE9D59A-C67E-4411-9C65-3BE0AAAC9720}" type="presParOf" srcId="{8E7A8D18-92AF-43AC-A1AB-08A269106D22}" destId="{0D2C4344-077E-4B9B-88B1-1BFE25DA7582}" srcOrd="0" destOrd="0" presId="urn:microsoft.com/office/officeart/2005/8/layout/chevron2"/>
    <dgm:cxn modelId="{E505FF45-4362-4399-8724-69F27104276D}" type="presParOf" srcId="{8E7A8D18-92AF-43AC-A1AB-08A269106D22}" destId="{939366FF-58FC-4298-B280-42A8E5BF7706}" srcOrd="1" destOrd="0" presId="urn:microsoft.com/office/officeart/2005/8/layout/chevron2"/>
    <dgm:cxn modelId="{B4D21288-D69F-4BD0-94D0-281A18F02EDE}" type="presParOf" srcId="{EBAB53AA-9906-423C-80D5-E01CCFB1D0FB}" destId="{1EB282E6-24AE-4E43-AA96-50D114A7F98B}" srcOrd="1" destOrd="0" presId="urn:microsoft.com/office/officeart/2005/8/layout/chevron2"/>
    <dgm:cxn modelId="{343F65FD-F1DC-4ECE-84F0-C4E196AA7D05}" type="presParOf" srcId="{EBAB53AA-9906-423C-80D5-E01CCFB1D0FB}" destId="{3D83D17F-E0BD-4B1A-8123-AA274738C760}" srcOrd="2" destOrd="0" presId="urn:microsoft.com/office/officeart/2005/8/layout/chevron2"/>
    <dgm:cxn modelId="{6EB8F22A-E7EB-4B9E-B2E1-5D738CF8F3DF}" type="presParOf" srcId="{3D83D17F-E0BD-4B1A-8123-AA274738C760}" destId="{F47D96BE-74E4-430B-802F-3CF1CCA2EE0D}" srcOrd="0" destOrd="0" presId="urn:microsoft.com/office/officeart/2005/8/layout/chevron2"/>
    <dgm:cxn modelId="{79C80D61-AAEF-4ABE-A976-1801E6E50111}" type="presParOf" srcId="{3D83D17F-E0BD-4B1A-8123-AA274738C760}" destId="{05C30706-56BE-4361-90EB-A90FD00E9708}" srcOrd="1" destOrd="0" presId="urn:microsoft.com/office/officeart/2005/8/layout/chevron2"/>
    <dgm:cxn modelId="{51A3A607-8658-49C0-B72E-5DB031BA52E9}" type="presParOf" srcId="{EBAB53AA-9906-423C-80D5-E01CCFB1D0FB}" destId="{4EC19A2C-D426-4B66-A3BA-37A7F92B6B3B}" srcOrd="3" destOrd="0" presId="urn:microsoft.com/office/officeart/2005/8/layout/chevron2"/>
    <dgm:cxn modelId="{20BED865-9EEA-4F38-995E-DE191FCEAF03}" type="presParOf" srcId="{EBAB53AA-9906-423C-80D5-E01CCFB1D0FB}" destId="{10FEC5EC-E19C-43AE-BC97-0B432A349E36}" srcOrd="4" destOrd="0" presId="urn:microsoft.com/office/officeart/2005/8/layout/chevron2"/>
    <dgm:cxn modelId="{F8A4EF08-EC69-4F37-9E8D-488211EE6ABB}" type="presParOf" srcId="{10FEC5EC-E19C-43AE-BC97-0B432A349E36}" destId="{15565BAC-14F6-4357-A285-4CDB5F97A830}" srcOrd="0" destOrd="0" presId="urn:microsoft.com/office/officeart/2005/8/layout/chevron2"/>
    <dgm:cxn modelId="{08B1A76B-7AF7-45D9-BCFE-547DF91660D6}" type="presParOf" srcId="{10FEC5EC-E19C-43AE-BC97-0B432A349E36}" destId="{804D6DD9-CB9F-45E0-BBC9-2F674CC2D071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2AFBAE9-F70F-4CDB-B213-249C1658FAB4}" type="doc">
      <dgm:prSet loTypeId="urn:microsoft.com/office/officeart/2005/8/layout/chevron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AA1CD8-6893-41F8-A964-1FD73662EC3E}">
      <dgm:prSet phldrT="[Text]"/>
      <dgm:spPr/>
      <dgm:t>
        <a:bodyPr/>
        <a:lstStyle/>
        <a:p>
          <a:r>
            <a:rPr lang="en-US" dirty="0" smtClean="0"/>
            <a:t>7</a:t>
          </a:r>
          <a:endParaRPr lang="en-US" dirty="0"/>
        </a:p>
      </dgm:t>
    </dgm:pt>
    <dgm:pt modelId="{1533A1E7-301A-4CD1-A38A-94E94DB5E824}" type="parTrans" cxnId="{490DE18E-BE0E-46BC-B3B1-7CCC65B536F1}">
      <dgm:prSet/>
      <dgm:spPr/>
      <dgm:t>
        <a:bodyPr/>
        <a:lstStyle/>
        <a:p>
          <a:endParaRPr lang="en-US"/>
        </a:p>
      </dgm:t>
    </dgm:pt>
    <dgm:pt modelId="{2CBA3709-C80F-45E9-BB5D-61E7B8F4CC3E}" type="sibTrans" cxnId="{490DE18E-BE0E-46BC-B3B1-7CCC65B536F1}">
      <dgm:prSet/>
      <dgm:spPr/>
      <dgm:t>
        <a:bodyPr/>
        <a:lstStyle/>
        <a:p>
          <a:endParaRPr lang="en-US"/>
        </a:p>
      </dgm:t>
    </dgm:pt>
    <dgm:pt modelId="{BB65EEDD-FA5C-4930-ADE5-9D87C70D5508}">
      <dgm:prSet phldrT="[Text]"/>
      <dgm:spPr/>
      <dgm:t>
        <a:bodyPr/>
        <a:lstStyle/>
        <a:p>
          <a:r>
            <a:rPr lang="en-US" dirty="0" smtClean="0"/>
            <a:t>The colleague in firm not briefed about the letter and strategy B is implemented</a:t>
          </a:r>
          <a:endParaRPr lang="en-US" dirty="0"/>
        </a:p>
      </dgm:t>
    </dgm:pt>
    <dgm:pt modelId="{31F5DE54-AEA7-4667-91EF-6F1F37032159}" type="parTrans" cxnId="{436D809F-E102-413B-A4E3-DF825891A1A9}">
      <dgm:prSet/>
      <dgm:spPr/>
      <dgm:t>
        <a:bodyPr/>
        <a:lstStyle/>
        <a:p>
          <a:endParaRPr lang="en-US"/>
        </a:p>
      </dgm:t>
    </dgm:pt>
    <dgm:pt modelId="{DFFDFA94-509E-4597-8A56-1AD69C6E0968}" type="sibTrans" cxnId="{436D809F-E102-413B-A4E3-DF825891A1A9}">
      <dgm:prSet/>
      <dgm:spPr/>
      <dgm:t>
        <a:bodyPr/>
        <a:lstStyle/>
        <a:p>
          <a:endParaRPr lang="en-US"/>
        </a:p>
      </dgm:t>
    </dgm:pt>
    <dgm:pt modelId="{2436C34C-4AE3-4FDC-A243-6B54AE7DC7B4}">
      <dgm:prSet phldrT="[Text]"/>
      <dgm:spPr/>
      <dgm:t>
        <a:bodyPr/>
        <a:lstStyle/>
        <a:p>
          <a:r>
            <a:rPr lang="en-US" dirty="0" smtClean="0"/>
            <a:t>Today</a:t>
          </a:r>
          <a:endParaRPr lang="en-US" dirty="0"/>
        </a:p>
      </dgm:t>
    </dgm:pt>
    <dgm:pt modelId="{D843AEB2-69E2-4305-A603-641170383151}" type="parTrans" cxnId="{D0CA88E2-E81A-4CFC-8184-F01E28080D11}">
      <dgm:prSet/>
      <dgm:spPr/>
      <dgm:t>
        <a:bodyPr/>
        <a:lstStyle/>
        <a:p>
          <a:endParaRPr lang="en-US"/>
        </a:p>
      </dgm:t>
    </dgm:pt>
    <dgm:pt modelId="{E3DAE13C-2356-4F5A-9C91-0310F13C8153}" type="sibTrans" cxnId="{D0CA88E2-E81A-4CFC-8184-F01E28080D11}">
      <dgm:prSet/>
      <dgm:spPr/>
      <dgm:t>
        <a:bodyPr/>
        <a:lstStyle/>
        <a:p>
          <a:endParaRPr lang="en-US"/>
        </a:p>
      </dgm:t>
    </dgm:pt>
    <dgm:pt modelId="{327FAC67-0328-42A3-90E2-79F877B95029}">
      <dgm:prSet phldrT="[Text]"/>
      <dgm:spPr/>
      <dgm:t>
        <a:bodyPr/>
        <a:lstStyle/>
        <a:p>
          <a:r>
            <a:rPr lang="en-US" dirty="0" smtClean="0"/>
            <a:t>Y left the company</a:t>
          </a:r>
          <a:endParaRPr lang="en-US" dirty="0"/>
        </a:p>
      </dgm:t>
    </dgm:pt>
    <dgm:pt modelId="{46048D12-E8FC-4E9C-8EE7-5E4F0FE617E6}" type="parTrans" cxnId="{35AAD0A4-AE19-4477-B2C8-2F570BEEFA78}">
      <dgm:prSet/>
      <dgm:spPr/>
      <dgm:t>
        <a:bodyPr/>
        <a:lstStyle/>
        <a:p>
          <a:endParaRPr lang="en-US"/>
        </a:p>
      </dgm:t>
    </dgm:pt>
    <dgm:pt modelId="{528A2E86-C084-45B3-9AC8-3FE6FD199AA4}" type="sibTrans" cxnId="{35AAD0A4-AE19-4477-B2C8-2F570BEEFA78}">
      <dgm:prSet/>
      <dgm:spPr/>
      <dgm:t>
        <a:bodyPr/>
        <a:lstStyle/>
        <a:p>
          <a:endParaRPr lang="en-US"/>
        </a:p>
      </dgm:t>
    </dgm:pt>
    <dgm:pt modelId="{ADCE723F-2F4F-42AA-9E42-045798B6B41A}">
      <dgm:prSet phldrT="[Text]"/>
      <dgm:spPr/>
      <dgm:t>
        <a:bodyPr/>
        <a:lstStyle/>
        <a:p>
          <a:r>
            <a:rPr lang="en-US" dirty="0" smtClean="0"/>
            <a:t>X, a qualified actuary, replaces him and discovers above</a:t>
          </a:r>
          <a:endParaRPr lang="en-US" dirty="0"/>
        </a:p>
      </dgm:t>
    </dgm:pt>
    <dgm:pt modelId="{15E2001A-2369-4EFC-B268-53AE1690FC10}" type="parTrans" cxnId="{625E1953-B5F8-4BA1-9B25-8F6909EEF17A}">
      <dgm:prSet/>
      <dgm:spPr/>
      <dgm:t>
        <a:bodyPr/>
        <a:lstStyle/>
        <a:p>
          <a:endParaRPr lang="en-US"/>
        </a:p>
      </dgm:t>
    </dgm:pt>
    <dgm:pt modelId="{67D95A86-9823-4D15-8DE6-CBA277DCAE8C}" type="sibTrans" cxnId="{625E1953-B5F8-4BA1-9B25-8F6909EEF17A}">
      <dgm:prSet/>
      <dgm:spPr/>
      <dgm:t>
        <a:bodyPr/>
        <a:lstStyle/>
        <a:p>
          <a:endParaRPr lang="en-US"/>
        </a:p>
      </dgm:t>
    </dgm:pt>
    <dgm:pt modelId="{8D33AFF2-0604-47F9-A655-4BFBB2EB7AC1}">
      <dgm:prSet phldrT="[Text]"/>
      <dgm:spPr/>
      <dgm:t>
        <a:bodyPr/>
        <a:lstStyle/>
        <a:p>
          <a:r>
            <a:rPr lang="en-US" dirty="0" smtClean="0"/>
            <a:t>No response received from the client regarding Y’s letter</a:t>
          </a:r>
          <a:endParaRPr lang="en-US" dirty="0"/>
        </a:p>
      </dgm:t>
    </dgm:pt>
    <dgm:pt modelId="{36082F7E-103D-4E03-99EE-C7B0ADA41631}" type="parTrans" cxnId="{1A9BEAF7-5FA5-457B-81F6-E755FCC4B84C}">
      <dgm:prSet/>
      <dgm:spPr/>
      <dgm:t>
        <a:bodyPr/>
        <a:lstStyle/>
        <a:p>
          <a:endParaRPr lang="en-US"/>
        </a:p>
      </dgm:t>
    </dgm:pt>
    <dgm:pt modelId="{802C0F87-2723-47C0-B03C-868B5BCBF523}" type="sibTrans" cxnId="{1A9BEAF7-5FA5-457B-81F6-E755FCC4B84C}">
      <dgm:prSet/>
      <dgm:spPr/>
      <dgm:t>
        <a:bodyPr/>
        <a:lstStyle/>
        <a:p>
          <a:endParaRPr lang="en-US"/>
        </a:p>
      </dgm:t>
    </dgm:pt>
    <dgm:pt modelId="{04988E61-F62A-48B8-96FB-BC6D77A994F9}">
      <dgm:prSet phldrT="[Text]"/>
      <dgm:spPr/>
      <dgm:t>
        <a:bodyPr/>
        <a:lstStyle/>
        <a:p>
          <a:r>
            <a:rPr lang="en-US" dirty="0" smtClean="0"/>
            <a:t>Y’s interpretation was wrong, Strategy B is more appropriate</a:t>
          </a:r>
          <a:endParaRPr lang="en-US" dirty="0"/>
        </a:p>
      </dgm:t>
    </dgm:pt>
    <dgm:pt modelId="{8F88BAE7-930A-40D9-A346-B99F08A62F1A}" type="parTrans" cxnId="{6505E637-C92E-4569-A07B-B268CC87E1AD}">
      <dgm:prSet/>
      <dgm:spPr/>
      <dgm:t>
        <a:bodyPr/>
        <a:lstStyle/>
        <a:p>
          <a:endParaRPr lang="en-US"/>
        </a:p>
      </dgm:t>
    </dgm:pt>
    <dgm:pt modelId="{885D2C43-3E8A-4906-9713-3DB61D006B42}" type="sibTrans" cxnId="{6505E637-C92E-4569-A07B-B268CC87E1AD}">
      <dgm:prSet/>
      <dgm:spPr/>
      <dgm:t>
        <a:bodyPr/>
        <a:lstStyle/>
        <a:p>
          <a:endParaRPr lang="en-US"/>
        </a:p>
      </dgm:t>
    </dgm:pt>
    <dgm:pt modelId="{EBAB53AA-9906-423C-80D5-E01CCFB1D0FB}" type="pres">
      <dgm:prSet presAssocID="{A2AFBAE9-F70F-4CDB-B213-249C1658FAB4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8E7A8D18-92AF-43AC-A1AB-08A269106D22}" type="pres">
      <dgm:prSet presAssocID="{84AA1CD8-6893-41F8-A964-1FD73662EC3E}" presName="composite" presStyleCnt="0"/>
      <dgm:spPr/>
    </dgm:pt>
    <dgm:pt modelId="{0D2C4344-077E-4B9B-88B1-1BFE25DA7582}" type="pres">
      <dgm:prSet presAssocID="{84AA1CD8-6893-41F8-A964-1FD73662EC3E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939366FF-58FC-4298-B280-42A8E5BF7706}" type="pres">
      <dgm:prSet presAssocID="{84AA1CD8-6893-41F8-A964-1FD73662EC3E}" presName="descendantText" presStyleLbl="alignAcc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B282E6-24AE-4E43-AA96-50D114A7F98B}" type="pres">
      <dgm:prSet presAssocID="{2CBA3709-C80F-45E9-BB5D-61E7B8F4CC3E}" presName="sp" presStyleCnt="0"/>
      <dgm:spPr/>
    </dgm:pt>
    <dgm:pt modelId="{3D83D17F-E0BD-4B1A-8123-AA274738C760}" type="pres">
      <dgm:prSet presAssocID="{2436C34C-4AE3-4FDC-A243-6B54AE7DC7B4}" presName="composite" presStyleCnt="0"/>
      <dgm:spPr/>
    </dgm:pt>
    <dgm:pt modelId="{F47D96BE-74E4-430B-802F-3CF1CCA2EE0D}" type="pres">
      <dgm:prSet presAssocID="{2436C34C-4AE3-4FDC-A243-6B54AE7DC7B4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5C30706-56BE-4361-90EB-A90FD00E9708}" type="pres">
      <dgm:prSet presAssocID="{2436C34C-4AE3-4FDC-A243-6B54AE7DC7B4}" presName="descendantText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5AAD0A4-AE19-4477-B2C8-2F570BEEFA78}" srcId="{2436C34C-4AE3-4FDC-A243-6B54AE7DC7B4}" destId="{327FAC67-0328-42A3-90E2-79F877B95029}" srcOrd="0" destOrd="0" parTransId="{46048D12-E8FC-4E9C-8EE7-5E4F0FE617E6}" sibTransId="{528A2E86-C084-45B3-9AC8-3FE6FD199AA4}"/>
    <dgm:cxn modelId="{693E6E8D-E59D-4BE7-AD84-19E41CA2159C}" type="presOf" srcId="{ADCE723F-2F4F-42AA-9E42-045798B6B41A}" destId="{05C30706-56BE-4361-90EB-A90FD00E9708}" srcOrd="0" destOrd="1" presId="urn:microsoft.com/office/officeart/2005/8/layout/chevron2"/>
    <dgm:cxn modelId="{1302A29D-2391-4C36-8742-C31AC6DCF2D1}" type="presOf" srcId="{8D33AFF2-0604-47F9-A655-4BFBB2EB7AC1}" destId="{939366FF-58FC-4298-B280-42A8E5BF7706}" srcOrd="0" destOrd="1" presId="urn:microsoft.com/office/officeart/2005/8/layout/chevron2"/>
    <dgm:cxn modelId="{7701B326-68BF-4101-ACF9-EAF285541A51}" type="presOf" srcId="{BB65EEDD-FA5C-4930-ADE5-9D87C70D5508}" destId="{939366FF-58FC-4298-B280-42A8E5BF7706}" srcOrd="0" destOrd="0" presId="urn:microsoft.com/office/officeart/2005/8/layout/chevron2"/>
    <dgm:cxn modelId="{D2C10A6F-6477-4989-8622-4D64F95E42AA}" type="presOf" srcId="{327FAC67-0328-42A3-90E2-79F877B95029}" destId="{05C30706-56BE-4361-90EB-A90FD00E9708}" srcOrd="0" destOrd="0" presId="urn:microsoft.com/office/officeart/2005/8/layout/chevron2"/>
    <dgm:cxn modelId="{490DE18E-BE0E-46BC-B3B1-7CCC65B536F1}" srcId="{A2AFBAE9-F70F-4CDB-B213-249C1658FAB4}" destId="{84AA1CD8-6893-41F8-A964-1FD73662EC3E}" srcOrd="0" destOrd="0" parTransId="{1533A1E7-301A-4CD1-A38A-94E94DB5E824}" sibTransId="{2CBA3709-C80F-45E9-BB5D-61E7B8F4CC3E}"/>
    <dgm:cxn modelId="{1A9BEAF7-5FA5-457B-81F6-E755FCC4B84C}" srcId="{84AA1CD8-6893-41F8-A964-1FD73662EC3E}" destId="{8D33AFF2-0604-47F9-A655-4BFBB2EB7AC1}" srcOrd="1" destOrd="0" parTransId="{36082F7E-103D-4E03-99EE-C7B0ADA41631}" sibTransId="{802C0F87-2723-47C0-B03C-868B5BCBF523}"/>
    <dgm:cxn modelId="{CFF4D5ED-C264-47DB-96B5-32CC418A6377}" type="presOf" srcId="{84AA1CD8-6893-41F8-A964-1FD73662EC3E}" destId="{0D2C4344-077E-4B9B-88B1-1BFE25DA7582}" srcOrd="0" destOrd="0" presId="urn:microsoft.com/office/officeart/2005/8/layout/chevron2"/>
    <dgm:cxn modelId="{FF743379-0036-4539-BA0B-F36175C865BB}" type="presOf" srcId="{04988E61-F62A-48B8-96FB-BC6D77A994F9}" destId="{05C30706-56BE-4361-90EB-A90FD00E9708}" srcOrd="0" destOrd="2" presId="urn:microsoft.com/office/officeart/2005/8/layout/chevron2"/>
    <dgm:cxn modelId="{625E1953-B5F8-4BA1-9B25-8F6909EEF17A}" srcId="{2436C34C-4AE3-4FDC-A243-6B54AE7DC7B4}" destId="{ADCE723F-2F4F-42AA-9E42-045798B6B41A}" srcOrd="1" destOrd="0" parTransId="{15E2001A-2369-4EFC-B268-53AE1690FC10}" sibTransId="{67D95A86-9823-4D15-8DE6-CBA277DCAE8C}"/>
    <dgm:cxn modelId="{D0CA88E2-E81A-4CFC-8184-F01E28080D11}" srcId="{A2AFBAE9-F70F-4CDB-B213-249C1658FAB4}" destId="{2436C34C-4AE3-4FDC-A243-6B54AE7DC7B4}" srcOrd="1" destOrd="0" parTransId="{D843AEB2-69E2-4305-A603-641170383151}" sibTransId="{E3DAE13C-2356-4F5A-9C91-0310F13C8153}"/>
    <dgm:cxn modelId="{1C1075F0-E041-4BDD-8653-9AE542CC2B7D}" type="presOf" srcId="{A2AFBAE9-F70F-4CDB-B213-249C1658FAB4}" destId="{EBAB53AA-9906-423C-80D5-E01CCFB1D0FB}" srcOrd="0" destOrd="0" presId="urn:microsoft.com/office/officeart/2005/8/layout/chevron2"/>
    <dgm:cxn modelId="{6505E637-C92E-4569-A07B-B268CC87E1AD}" srcId="{2436C34C-4AE3-4FDC-A243-6B54AE7DC7B4}" destId="{04988E61-F62A-48B8-96FB-BC6D77A994F9}" srcOrd="2" destOrd="0" parTransId="{8F88BAE7-930A-40D9-A346-B99F08A62F1A}" sibTransId="{885D2C43-3E8A-4906-9713-3DB61D006B42}"/>
    <dgm:cxn modelId="{436D809F-E102-413B-A4E3-DF825891A1A9}" srcId="{84AA1CD8-6893-41F8-A964-1FD73662EC3E}" destId="{BB65EEDD-FA5C-4930-ADE5-9D87C70D5508}" srcOrd="0" destOrd="0" parTransId="{31F5DE54-AEA7-4667-91EF-6F1F37032159}" sibTransId="{DFFDFA94-509E-4597-8A56-1AD69C6E0968}"/>
    <dgm:cxn modelId="{0FED6521-E746-402B-8A2C-E376113BD03C}" type="presOf" srcId="{2436C34C-4AE3-4FDC-A243-6B54AE7DC7B4}" destId="{F47D96BE-74E4-430B-802F-3CF1CCA2EE0D}" srcOrd="0" destOrd="0" presId="urn:microsoft.com/office/officeart/2005/8/layout/chevron2"/>
    <dgm:cxn modelId="{B8B20523-A4A0-4A57-BAF3-C0344950F2EB}" type="presParOf" srcId="{EBAB53AA-9906-423C-80D5-E01CCFB1D0FB}" destId="{8E7A8D18-92AF-43AC-A1AB-08A269106D22}" srcOrd="0" destOrd="0" presId="urn:microsoft.com/office/officeart/2005/8/layout/chevron2"/>
    <dgm:cxn modelId="{9CCF9F7A-1F83-4C75-AC5F-12199D9CE10D}" type="presParOf" srcId="{8E7A8D18-92AF-43AC-A1AB-08A269106D22}" destId="{0D2C4344-077E-4B9B-88B1-1BFE25DA7582}" srcOrd="0" destOrd="0" presId="urn:microsoft.com/office/officeart/2005/8/layout/chevron2"/>
    <dgm:cxn modelId="{779B867F-282C-42D9-BE8A-09C4238913E7}" type="presParOf" srcId="{8E7A8D18-92AF-43AC-A1AB-08A269106D22}" destId="{939366FF-58FC-4298-B280-42A8E5BF7706}" srcOrd="1" destOrd="0" presId="urn:microsoft.com/office/officeart/2005/8/layout/chevron2"/>
    <dgm:cxn modelId="{993B4A22-9E41-43B2-B3C4-6170DC7FD9A0}" type="presParOf" srcId="{EBAB53AA-9906-423C-80D5-E01CCFB1D0FB}" destId="{1EB282E6-24AE-4E43-AA96-50D114A7F98B}" srcOrd="1" destOrd="0" presId="urn:microsoft.com/office/officeart/2005/8/layout/chevron2"/>
    <dgm:cxn modelId="{78AB1FB6-918E-4A22-9F2C-1F1EC93E49FD}" type="presParOf" srcId="{EBAB53AA-9906-423C-80D5-E01CCFB1D0FB}" destId="{3D83D17F-E0BD-4B1A-8123-AA274738C760}" srcOrd="2" destOrd="0" presId="urn:microsoft.com/office/officeart/2005/8/layout/chevron2"/>
    <dgm:cxn modelId="{87184F39-996E-4664-94AB-80CF3EACC24A}" type="presParOf" srcId="{3D83D17F-E0BD-4B1A-8123-AA274738C760}" destId="{F47D96BE-74E4-430B-802F-3CF1CCA2EE0D}" srcOrd="0" destOrd="0" presId="urn:microsoft.com/office/officeart/2005/8/layout/chevron2"/>
    <dgm:cxn modelId="{87900633-4163-4F98-8E61-5CA2A79AF5B3}" type="presParOf" srcId="{3D83D17F-E0BD-4B1A-8123-AA274738C760}" destId="{05C30706-56BE-4361-90EB-A90FD00E9708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54E4D04-E6B2-45EF-AA82-E5C6EF62AC9B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76A4F5D-A116-4890-9497-9551BA07B72C}">
      <dgm:prSet phldrT="[Text]"/>
      <dgm:spPr/>
      <dgm:t>
        <a:bodyPr/>
        <a:lstStyle/>
        <a:p>
          <a:r>
            <a:rPr lang="en-US" dirty="0" smtClean="0"/>
            <a:t>Prelim Investigations</a:t>
          </a:r>
          <a:endParaRPr lang="en-US" dirty="0"/>
        </a:p>
      </dgm:t>
    </dgm:pt>
    <dgm:pt modelId="{C9C224C8-6C02-4BEA-99AD-80A02EB24E9A}" type="parTrans" cxnId="{52D40B04-B88D-442E-91EE-A29C5542565C}">
      <dgm:prSet/>
      <dgm:spPr/>
      <dgm:t>
        <a:bodyPr/>
        <a:lstStyle/>
        <a:p>
          <a:endParaRPr lang="en-US"/>
        </a:p>
      </dgm:t>
    </dgm:pt>
    <dgm:pt modelId="{E6050806-A226-41BE-A14C-A40BC06EEFC1}" type="sibTrans" cxnId="{52D40B04-B88D-442E-91EE-A29C5542565C}">
      <dgm:prSet/>
      <dgm:spPr/>
      <dgm:t>
        <a:bodyPr/>
        <a:lstStyle/>
        <a:p>
          <a:endParaRPr lang="en-US"/>
        </a:p>
      </dgm:t>
    </dgm:pt>
    <dgm:pt modelId="{C3C2C029-DBF6-43E4-BA8A-4CD986539288}">
      <dgm:prSet phldrT="[Text]" custT="1"/>
      <dgm:spPr/>
      <dgm:t>
        <a:bodyPr/>
        <a:lstStyle/>
        <a:p>
          <a:r>
            <a:rPr lang="en-US" sz="1200" dirty="0" smtClean="0"/>
            <a:t>Y seems to be at fault</a:t>
          </a:r>
          <a:endParaRPr lang="en-US" sz="1200" dirty="0"/>
        </a:p>
      </dgm:t>
    </dgm:pt>
    <dgm:pt modelId="{3CA338E7-AD7B-4328-83D7-36E8EF25DCB4}" type="parTrans" cxnId="{F504E0B9-F4D5-43C2-A198-6D3BF8168F30}">
      <dgm:prSet/>
      <dgm:spPr/>
      <dgm:t>
        <a:bodyPr/>
        <a:lstStyle/>
        <a:p>
          <a:endParaRPr lang="en-US"/>
        </a:p>
      </dgm:t>
    </dgm:pt>
    <dgm:pt modelId="{1C7EBFD8-2486-47E7-B91C-FA7AE617C954}" type="sibTrans" cxnId="{F504E0B9-F4D5-43C2-A198-6D3BF8168F30}">
      <dgm:prSet/>
      <dgm:spPr/>
      <dgm:t>
        <a:bodyPr/>
        <a:lstStyle/>
        <a:p>
          <a:endParaRPr lang="en-US"/>
        </a:p>
      </dgm:t>
    </dgm:pt>
    <dgm:pt modelId="{EA6CF034-BA6E-4E86-AC0D-261F552B9872}">
      <dgm:prSet phldrT="[Text]"/>
      <dgm:spPr/>
      <dgm:t>
        <a:bodyPr/>
        <a:lstStyle/>
        <a:p>
          <a:r>
            <a:rPr lang="en-US" dirty="0" smtClean="0"/>
            <a:t>Y acted reasonably given the context</a:t>
          </a:r>
          <a:endParaRPr lang="en-US" dirty="0"/>
        </a:p>
      </dgm:t>
    </dgm:pt>
    <dgm:pt modelId="{0D18C249-2185-442B-90F8-A02E0A1841B0}" type="parTrans" cxnId="{3EF8AAF2-FCE9-4BB0-B0A7-0B86AD3CB91F}">
      <dgm:prSet/>
      <dgm:spPr/>
      <dgm:t>
        <a:bodyPr/>
        <a:lstStyle/>
        <a:p>
          <a:endParaRPr lang="en-US"/>
        </a:p>
      </dgm:t>
    </dgm:pt>
    <dgm:pt modelId="{358DB9C9-0AED-4BF4-98FF-A1286D1253A6}" type="sibTrans" cxnId="{3EF8AAF2-FCE9-4BB0-B0A7-0B86AD3CB91F}">
      <dgm:prSet/>
      <dgm:spPr/>
      <dgm:t>
        <a:bodyPr/>
        <a:lstStyle/>
        <a:p>
          <a:endParaRPr lang="en-US"/>
        </a:p>
      </dgm:t>
    </dgm:pt>
    <dgm:pt modelId="{03E6FB3F-2B89-401D-BB07-C276F743B50B}">
      <dgm:prSet phldrT="[Text]" custT="1"/>
      <dgm:spPr/>
      <dgm:t>
        <a:bodyPr/>
        <a:lstStyle/>
        <a:p>
          <a:r>
            <a:rPr lang="en-US" sz="1400" baseline="0" dirty="0" smtClean="0"/>
            <a:t>Write to client with explanations</a:t>
          </a:r>
          <a:endParaRPr lang="en-US" sz="1400" baseline="0" dirty="0"/>
        </a:p>
      </dgm:t>
    </dgm:pt>
    <dgm:pt modelId="{76DA6850-DBA6-4BEA-9050-F4A8394AE90A}" type="parTrans" cxnId="{53B05FCF-BB84-4B58-80A8-47C2FC255162}">
      <dgm:prSet/>
      <dgm:spPr/>
      <dgm:t>
        <a:bodyPr/>
        <a:lstStyle/>
        <a:p>
          <a:endParaRPr lang="en-US"/>
        </a:p>
      </dgm:t>
    </dgm:pt>
    <dgm:pt modelId="{DBC2CF00-4927-4AC8-95C1-7603088D1303}" type="sibTrans" cxnId="{53B05FCF-BB84-4B58-80A8-47C2FC255162}">
      <dgm:prSet/>
      <dgm:spPr/>
      <dgm:t>
        <a:bodyPr/>
        <a:lstStyle/>
        <a:p>
          <a:endParaRPr lang="en-US"/>
        </a:p>
      </dgm:t>
    </dgm:pt>
    <dgm:pt modelId="{215296AB-8823-4925-B280-376C66FE03B1}">
      <dgm:prSet phldrT="[Text]" custT="1"/>
      <dgm:spPr/>
      <dgm:t>
        <a:bodyPr/>
        <a:lstStyle/>
        <a:p>
          <a:r>
            <a:rPr lang="en-US" sz="1400" dirty="0" smtClean="0"/>
            <a:t>Contact Y</a:t>
          </a:r>
        </a:p>
      </dgm:t>
    </dgm:pt>
    <dgm:pt modelId="{FF417680-3A4A-40EA-9D8D-9B30FCBB7D3C}" type="parTrans" cxnId="{808047AF-B135-4619-AE1B-97CFAE4A976F}">
      <dgm:prSet/>
      <dgm:spPr/>
      <dgm:t>
        <a:bodyPr/>
        <a:lstStyle/>
        <a:p>
          <a:endParaRPr lang="en-US"/>
        </a:p>
      </dgm:t>
    </dgm:pt>
    <dgm:pt modelId="{79DE0C37-EB9C-4138-9B77-242EC0FC074B}" type="sibTrans" cxnId="{808047AF-B135-4619-AE1B-97CFAE4A976F}">
      <dgm:prSet/>
      <dgm:spPr/>
      <dgm:t>
        <a:bodyPr/>
        <a:lstStyle/>
        <a:p>
          <a:endParaRPr lang="en-US"/>
        </a:p>
      </dgm:t>
    </dgm:pt>
    <dgm:pt modelId="{2272557F-35A5-4C51-A157-EB161B2E5D1F}">
      <dgm:prSet custT="1"/>
      <dgm:spPr/>
      <dgm:t>
        <a:bodyPr/>
        <a:lstStyle/>
        <a:p>
          <a:r>
            <a:rPr lang="en-US" sz="1400" dirty="0" smtClean="0"/>
            <a:t>There was a justification</a:t>
          </a:r>
          <a:endParaRPr lang="en-US" sz="1400" dirty="0"/>
        </a:p>
      </dgm:t>
    </dgm:pt>
    <dgm:pt modelId="{78E2A834-8804-4A88-BE35-69BBF1273D68}" type="parTrans" cxnId="{D79F0F77-FE4D-4645-AE01-7835EDECDD96}">
      <dgm:prSet/>
      <dgm:spPr/>
      <dgm:t>
        <a:bodyPr/>
        <a:lstStyle/>
        <a:p>
          <a:endParaRPr lang="en-US"/>
        </a:p>
      </dgm:t>
    </dgm:pt>
    <dgm:pt modelId="{C44A4C21-B283-41D4-81E4-279BB66E29D4}" type="sibTrans" cxnId="{D79F0F77-FE4D-4645-AE01-7835EDECDD96}">
      <dgm:prSet/>
      <dgm:spPr/>
      <dgm:t>
        <a:bodyPr/>
        <a:lstStyle/>
        <a:p>
          <a:endParaRPr lang="en-US"/>
        </a:p>
      </dgm:t>
    </dgm:pt>
    <dgm:pt modelId="{AFCF0F99-98C9-41C6-A947-761E15513CF7}">
      <dgm:prSet custT="1"/>
      <dgm:spPr/>
      <dgm:t>
        <a:bodyPr/>
        <a:lstStyle/>
        <a:p>
          <a:r>
            <a:rPr lang="en-US" sz="1400" dirty="0" smtClean="0"/>
            <a:t>Y’s actions not justified</a:t>
          </a:r>
          <a:endParaRPr lang="en-US" sz="1400" dirty="0"/>
        </a:p>
      </dgm:t>
    </dgm:pt>
    <dgm:pt modelId="{B5B7F456-0AE5-455D-8CBA-8F62547C36BA}" type="parTrans" cxnId="{E33591C9-1BD3-4AC5-BBDF-176B6284821D}">
      <dgm:prSet/>
      <dgm:spPr/>
      <dgm:t>
        <a:bodyPr/>
        <a:lstStyle/>
        <a:p>
          <a:endParaRPr lang="en-US"/>
        </a:p>
      </dgm:t>
    </dgm:pt>
    <dgm:pt modelId="{924A1952-CE71-4B14-B43F-06AA37E2793F}" type="sibTrans" cxnId="{E33591C9-1BD3-4AC5-BBDF-176B6284821D}">
      <dgm:prSet/>
      <dgm:spPr/>
      <dgm:t>
        <a:bodyPr/>
        <a:lstStyle/>
        <a:p>
          <a:endParaRPr lang="en-US"/>
        </a:p>
      </dgm:t>
    </dgm:pt>
    <dgm:pt modelId="{239DDEC7-8E57-4C23-B4DE-B141CB2441DE}">
      <dgm:prSet custT="1"/>
      <dgm:spPr/>
      <dgm:t>
        <a:bodyPr/>
        <a:lstStyle/>
        <a:p>
          <a:r>
            <a:rPr lang="en-US" sz="1400" dirty="0" smtClean="0"/>
            <a:t>Write to client with explanation</a:t>
          </a:r>
          <a:endParaRPr lang="en-US" sz="1400" dirty="0"/>
        </a:p>
      </dgm:t>
    </dgm:pt>
    <dgm:pt modelId="{A5C3A38B-4BC3-44FD-B0E2-016FEC7B4625}" type="parTrans" cxnId="{8D79DD99-3BE4-4889-AE7E-076A32227F5B}">
      <dgm:prSet/>
      <dgm:spPr/>
      <dgm:t>
        <a:bodyPr/>
        <a:lstStyle/>
        <a:p>
          <a:endParaRPr lang="en-US"/>
        </a:p>
      </dgm:t>
    </dgm:pt>
    <dgm:pt modelId="{E630C475-531A-494E-A072-222125C4DAB6}" type="sibTrans" cxnId="{8D79DD99-3BE4-4889-AE7E-076A32227F5B}">
      <dgm:prSet/>
      <dgm:spPr/>
      <dgm:t>
        <a:bodyPr/>
        <a:lstStyle/>
        <a:p>
          <a:endParaRPr lang="en-US"/>
        </a:p>
      </dgm:t>
    </dgm:pt>
    <dgm:pt modelId="{431E3162-D346-48DA-95D6-390DC6A568F2}">
      <dgm:prSet custT="1"/>
      <dgm:spPr/>
      <dgm:t>
        <a:bodyPr/>
        <a:lstStyle/>
        <a:p>
          <a:r>
            <a:rPr lang="en-US" sz="1200" dirty="0" smtClean="0"/>
            <a:t>Write to client with information about the events and measures taken</a:t>
          </a:r>
          <a:endParaRPr lang="en-US" sz="1200" dirty="0"/>
        </a:p>
      </dgm:t>
    </dgm:pt>
    <dgm:pt modelId="{CACC00ED-23D7-414B-97A4-0C6C99A19BF7}" type="parTrans" cxnId="{27A0E64E-790E-4B79-AA34-A81D2FB249AE}">
      <dgm:prSet/>
      <dgm:spPr/>
      <dgm:t>
        <a:bodyPr/>
        <a:lstStyle/>
        <a:p>
          <a:endParaRPr lang="en-US"/>
        </a:p>
      </dgm:t>
    </dgm:pt>
    <dgm:pt modelId="{5E0CAEBA-341D-44C6-B904-68FA4E518F59}" type="sibTrans" cxnId="{27A0E64E-790E-4B79-AA34-A81D2FB249AE}">
      <dgm:prSet/>
      <dgm:spPr/>
      <dgm:t>
        <a:bodyPr/>
        <a:lstStyle/>
        <a:p>
          <a:endParaRPr lang="en-US"/>
        </a:p>
      </dgm:t>
    </dgm:pt>
    <dgm:pt modelId="{B4DAF1C7-CECD-4D72-B3AE-9B09E5648E72}" type="pres">
      <dgm:prSet presAssocID="{254E4D04-E6B2-45EF-AA82-E5C6EF62AC9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2C737FF5-84C3-44F2-9984-07ACFAE83E14}" type="pres">
      <dgm:prSet presAssocID="{976A4F5D-A116-4890-9497-9551BA07B72C}" presName="root1" presStyleCnt="0"/>
      <dgm:spPr/>
    </dgm:pt>
    <dgm:pt modelId="{0D40AE32-EBAA-4D69-B78B-917731663EE6}" type="pres">
      <dgm:prSet presAssocID="{976A4F5D-A116-4890-9497-9551BA07B72C}" presName="LevelOneTextNode" presStyleLbl="node0" presStyleIdx="0" presStyleCnt="1" custScaleX="2000000" custScaleY="2000000" custLinFactNeighborX="1668" custLinFactNeighborY="-3746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378F0267-A5D1-4EEB-99F1-C00BD54B8715}" type="pres">
      <dgm:prSet presAssocID="{976A4F5D-A116-4890-9497-9551BA07B72C}" presName="level2hierChild" presStyleCnt="0"/>
      <dgm:spPr/>
    </dgm:pt>
    <dgm:pt modelId="{97D31681-1208-492B-A92B-2FCE27F0074C}" type="pres">
      <dgm:prSet presAssocID="{3CA338E7-AD7B-4328-83D7-36E8EF25DCB4}" presName="conn2-1" presStyleLbl="parChTrans1D2" presStyleIdx="0" presStyleCnt="2"/>
      <dgm:spPr/>
      <dgm:t>
        <a:bodyPr/>
        <a:lstStyle/>
        <a:p>
          <a:endParaRPr lang="en-IN"/>
        </a:p>
      </dgm:t>
    </dgm:pt>
    <dgm:pt modelId="{FF054CEF-4FE9-4884-A8D1-C2A4DFA01369}" type="pres">
      <dgm:prSet presAssocID="{3CA338E7-AD7B-4328-83D7-36E8EF25DCB4}" presName="connTx" presStyleLbl="parChTrans1D2" presStyleIdx="0" presStyleCnt="2"/>
      <dgm:spPr/>
      <dgm:t>
        <a:bodyPr/>
        <a:lstStyle/>
        <a:p>
          <a:endParaRPr lang="en-IN"/>
        </a:p>
      </dgm:t>
    </dgm:pt>
    <dgm:pt modelId="{A6BA1DAD-033E-41DB-A34A-E4D1E4A1045A}" type="pres">
      <dgm:prSet presAssocID="{C3C2C029-DBF6-43E4-BA8A-4CD986539288}" presName="root2" presStyleCnt="0"/>
      <dgm:spPr/>
    </dgm:pt>
    <dgm:pt modelId="{C56C6805-6AAD-4EE8-9CF7-43823DA2FAC9}" type="pres">
      <dgm:prSet presAssocID="{C3C2C029-DBF6-43E4-BA8A-4CD986539288}" presName="LevelTwoTextNode" presStyleLbl="node2" presStyleIdx="0" presStyleCnt="2" custScaleX="2000000" custScaleY="2000000" custLinFactX="-154300" custLinFactY="-1000000" custLinFactNeighborX="-200000" custLinFactNeighborY="-105948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AD59574C-063A-44B8-9EF6-C7A9B569F8A2}" type="pres">
      <dgm:prSet presAssocID="{C3C2C029-DBF6-43E4-BA8A-4CD986539288}" presName="level3hierChild" presStyleCnt="0"/>
      <dgm:spPr/>
    </dgm:pt>
    <dgm:pt modelId="{E479EB85-E511-4FBE-9C3F-D3BD2A1B400A}" type="pres">
      <dgm:prSet presAssocID="{FF417680-3A4A-40EA-9D8D-9B30FCBB7D3C}" presName="conn2-1" presStyleLbl="parChTrans1D3" presStyleIdx="0" presStyleCnt="2"/>
      <dgm:spPr/>
      <dgm:t>
        <a:bodyPr/>
        <a:lstStyle/>
        <a:p>
          <a:endParaRPr lang="en-IN"/>
        </a:p>
      </dgm:t>
    </dgm:pt>
    <dgm:pt modelId="{ACA07B38-0C19-494F-B32F-8AC9F6714690}" type="pres">
      <dgm:prSet presAssocID="{FF417680-3A4A-40EA-9D8D-9B30FCBB7D3C}" presName="connTx" presStyleLbl="parChTrans1D3" presStyleIdx="0" presStyleCnt="2"/>
      <dgm:spPr/>
      <dgm:t>
        <a:bodyPr/>
        <a:lstStyle/>
        <a:p>
          <a:endParaRPr lang="en-IN"/>
        </a:p>
      </dgm:t>
    </dgm:pt>
    <dgm:pt modelId="{2F5D4E7C-88E0-4810-B647-76BD0FE32B4C}" type="pres">
      <dgm:prSet presAssocID="{215296AB-8823-4925-B280-376C66FE03B1}" presName="root2" presStyleCnt="0"/>
      <dgm:spPr/>
    </dgm:pt>
    <dgm:pt modelId="{35394F24-0083-4170-A215-6C60C8CC4F55}" type="pres">
      <dgm:prSet presAssocID="{215296AB-8823-4925-B280-376C66FE03B1}" presName="LevelTwoTextNode" presStyleLbl="node3" presStyleIdx="0" presStyleCnt="2" custScaleX="2000000" custScaleY="2000000" custLinFactX="-200000" custLinFactNeighborX="-214291" custLinFactNeighborY="14815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35EB645B-08F3-4FE6-82DE-48A0C56EA5BA}" type="pres">
      <dgm:prSet presAssocID="{215296AB-8823-4925-B280-376C66FE03B1}" presName="level3hierChild" presStyleCnt="0"/>
      <dgm:spPr/>
    </dgm:pt>
    <dgm:pt modelId="{6747B7BC-6262-4394-9252-688143F15EB9}" type="pres">
      <dgm:prSet presAssocID="{78E2A834-8804-4A88-BE35-69BBF1273D68}" presName="conn2-1" presStyleLbl="parChTrans1D4" presStyleIdx="0" presStyleCnt="4"/>
      <dgm:spPr/>
      <dgm:t>
        <a:bodyPr/>
        <a:lstStyle/>
        <a:p>
          <a:endParaRPr lang="en-IN"/>
        </a:p>
      </dgm:t>
    </dgm:pt>
    <dgm:pt modelId="{F03645E7-835E-4EFC-973C-7130836BF3AA}" type="pres">
      <dgm:prSet presAssocID="{78E2A834-8804-4A88-BE35-69BBF1273D68}" presName="connTx" presStyleLbl="parChTrans1D4" presStyleIdx="0" presStyleCnt="4"/>
      <dgm:spPr/>
      <dgm:t>
        <a:bodyPr/>
        <a:lstStyle/>
        <a:p>
          <a:endParaRPr lang="en-IN"/>
        </a:p>
      </dgm:t>
    </dgm:pt>
    <dgm:pt modelId="{AEC19763-0D44-4AED-A4A0-60F15E18F1E6}" type="pres">
      <dgm:prSet presAssocID="{2272557F-35A5-4C51-A157-EB161B2E5D1F}" presName="root2" presStyleCnt="0"/>
      <dgm:spPr/>
    </dgm:pt>
    <dgm:pt modelId="{BF8E6B8D-D73E-44B1-941A-1EEF66463911}" type="pres">
      <dgm:prSet presAssocID="{2272557F-35A5-4C51-A157-EB161B2E5D1F}" presName="LevelTwoTextNode" presStyleLbl="node4" presStyleIdx="0" presStyleCnt="4" custScaleX="2000000" custScaleY="2000000" custLinFactX="-100000" custLinFactNeighborX="-185710" custLinFactNeighborY="7945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5B188EF-EF47-47AC-A63D-91A0C24062B5}" type="pres">
      <dgm:prSet presAssocID="{2272557F-35A5-4C51-A157-EB161B2E5D1F}" presName="level3hierChild" presStyleCnt="0"/>
      <dgm:spPr/>
    </dgm:pt>
    <dgm:pt modelId="{0E8BE576-C923-4CFF-A192-97013389A12A}" type="pres">
      <dgm:prSet presAssocID="{A5C3A38B-4BC3-44FD-B0E2-016FEC7B4625}" presName="conn2-1" presStyleLbl="parChTrans1D4" presStyleIdx="1" presStyleCnt="4"/>
      <dgm:spPr/>
      <dgm:t>
        <a:bodyPr/>
        <a:lstStyle/>
        <a:p>
          <a:endParaRPr lang="en-IN"/>
        </a:p>
      </dgm:t>
    </dgm:pt>
    <dgm:pt modelId="{B6103C2F-3D4B-460E-AF39-D08000596DC1}" type="pres">
      <dgm:prSet presAssocID="{A5C3A38B-4BC3-44FD-B0E2-016FEC7B4625}" presName="connTx" presStyleLbl="parChTrans1D4" presStyleIdx="1" presStyleCnt="4"/>
      <dgm:spPr/>
      <dgm:t>
        <a:bodyPr/>
        <a:lstStyle/>
        <a:p>
          <a:endParaRPr lang="en-IN"/>
        </a:p>
      </dgm:t>
    </dgm:pt>
    <dgm:pt modelId="{562747EE-49F3-4C4D-9E89-BFED1CC35499}" type="pres">
      <dgm:prSet presAssocID="{239DDEC7-8E57-4C23-B4DE-B141CB2441DE}" presName="root2" presStyleCnt="0"/>
      <dgm:spPr/>
    </dgm:pt>
    <dgm:pt modelId="{E57EBEE9-2318-49D7-9E98-C3C07C44FCD6}" type="pres">
      <dgm:prSet presAssocID="{239DDEC7-8E57-4C23-B4DE-B141CB2441DE}" presName="LevelTwoTextNode" presStyleLbl="node4" presStyleIdx="1" presStyleCnt="4" custScaleX="2000000" custScaleY="2000000" custLinFactX="-14911" custLinFactNeighborX="-100000" custLinFactNeighborY="-5976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3521D5-AA18-4502-93FF-16D1075334D9}" type="pres">
      <dgm:prSet presAssocID="{239DDEC7-8E57-4C23-B4DE-B141CB2441DE}" presName="level3hierChild" presStyleCnt="0"/>
      <dgm:spPr/>
    </dgm:pt>
    <dgm:pt modelId="{5D32E702-B84F-4ACD-9229-17CD981B346D}" type="pres">
      <dgm:prSet presAssocID="{B5B7F456-0AE5-455D-8CBA-8F62547C36BA}" presName="conn2-1" presStyleLbl="parChTrans1D4" presStyleIdx="2" presStyleCnt="4"/>
      <dgm:spPr/>
      <dgm:t>
        <a:bodyPr/>
        <a:lstStyle/>
        <a:p>
          <a:endParaRPr lang="en-IN"/>
        </a:p>
      </dgm:t>
    </dgm:pt>
    <dgm:pt modelId="{9C8DBB41-7D66-445C-81FA-81AEF1E26DD6}" type="pres">
      <dgm:prSet presAssocID="{B5B7F456-0AE5-455D-8CBA-8F62547C36BA}" presName="connTx" presStyleLbl="parChTrans1D4" presStyleIdx="2" presStyleCnt="4"/>
      <dgm:spPr/>
      <dgm:t>
        <a:bodyPr/>
        <a:lstStyle/>
        <a:p>
          <a:endParaRPr lang="en-IN"/>
        </a:p>
      </dgm:t>
    </dgm:pt>
    <dgm:pt modelId="{56B65E56-682B-4E9B-ACD6-F986F2F8AE2A}" type="pres">
      <dgm:prSet presAssocID="{AFCF0F99-98C9-41C6-A947-761E15513CF7}" presName="root2" presStyleCnt="0"/>
      <dgm:spPr/>
    </dgm:pt>
    <dgm:pt modelId="{54330CB6-FF04-4474-A447-FE31BA1F5D3B}" type="pres">
      <dgm:prSet presAssocID="{AFCF0F99-98C9-41C6-A947-761E15513CF7}" presName="LevelTwoTextNode" presStyleLbl="node4" presStyleIdx="2" presStyleCnt="4" custScaleX="2000000" custScaleY="2000000" custLinFactX="-179997" custLinFactY="215892" custLinFactNeighborX="-200000" custLinFactNeighborY="3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2EBFF65F-6A21-43A6-839F-462A541BC1F5}" type="pres">
      <dgm:prSet presAssocID="{AFCF0F99-98C9-41C6-A947-761E15513CF7}" presName="level3hierChild" presStyleCnt="0"/>
      <dgm:spPr/>
    </dgm:pt>
    <dgm:pt modelId="{18046799-2C91-44B2-9484-B704F3902D87}" type="pres">
      <dgm:prSet presAssocID="{CACC00ED-23D7-414B-97A4-0C6C99A19BF7}" presName="conn2-1" presStyleLbl="parChTrans1D4" presStyleIdx="3" presStyleCnt="4"/>
      <dgm:spPr/>
      <dgm:t>
        <a:bodyPr/>
        <a:lstStyle/>
        <a:p>
          <a:endParaRPr lang="en-IN"/>
        </a:p>
      </dgm:t>
    </dgm:pt>
    <dgm:pt modelId="{F9DD8928-7D01-4E64-86EA-EA7D63C86C05}" type="pres">
      <dgm:prSet presAssocID="{CACC00ED-23D7-414B-97A4-0C6C99A19BF7}" presName="connTx" presStyleLbl="parChTrans1D4" presStyleIdx="3" presStyleCnt="4"/>
      <dgm:spPr/>
      <dgm:t>
        <a:bodyPr/>
        <a:lstStyle/>
        <a:p>
          <a:endParaRPr lang="en-IN"/>
        </a:p>
      </dgm:t>
    </dgm:pt>
    <dgm:pt modelId="{8DEE4FFD-AD58-4AE1-B5D6-317F7BE06568}" type="pres">
      <dgm:prSet presAssocID="{431E3162-D346-48DA-95D6-390DC6A568F2}" presName="root2" presStyleCnt="0"/>
      <dgm:spPr/>
    </dgm:pt>
    <dgm:pt modelId="{148DAC53-9370-4E38-A7CC-0F3D2352E62D}" type="pres">
      <dgm:prSet presAssocID="{431E3162-D346-48DA-95D6-390DC6A568F2}" presName="LevelTwoTextNode" presStyleLbl="node4" presStyleIdx="3" presStyleCnt="4" custScaleX="2000000" custScaleY="2000000" custLinFactY="304465" custLinFactNeighborX="-62842" custLinFactNeighborY="40000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9EA5301-DC36-456B-946C-CE7B848A338A}" type="pres">
      <dgm:prSet presAssocID="{431E3162-D346-48DA-95D6-390DC6A568F2}" presName="level3hierChild" presStyleCnt="0"/>
      <dgm:spPr/>
    </dgm:pt>
    <dgm:pt modelId="{292B37D5-B67B-4C26-A61E-282EB71E49DF}" type="pres">
      <dgm:prSet presAssocID="{0D18C249-2185-442B-90F8-A02E0A1841B0}" presName="conn2-1" presStyleLbl="parChTrans1D2" presStyleIdx="1" presStyleCnt="2"/>
      <dgm:spPr/>
      <dgm:t>
        <a:bodyPr/>
        <a:lstStyle/>
        <a:p>
          <a:endParaRPr lang="en-IN"/>
        </a:p>
      </dgm:t>
    </dgm:pt>
    <dgm:pt modelId="{E6132288-7F1B-47BB-888A-A97911BBDB36}" type="pres">
      <dgm:prSet presAssocID="{0D18C249-2185-442B-90F8-A02E0A1841B0}" presName="connTx" presStyleLbl="parChTrans1D2" presStyleIdx="1" presStyleCnt="2"/>
      <dgm:spPr/>
      <dgm:t>
        <a:bodyPr/>
        <a:lstStyle/>
        <a:p>
          <a:endParaRPr lang="en-IN"/>
        </a:p>
      </dgm:t>
    </dgm:pt>
    <dgm:pt modelId="{EE7A6455-7447-4C3F-A462-BD6FD7F3EC8F}" type="pres">
      <dgm:prSet presAssocID="{EA6CF034-BA6E-4E86-AC0D-261F552B9872}" presName="root2" presStyleCnt="0"/>
      <dgm:spPr/>
    </dgm:pt>
    <dgm:pt modelId="{37B8AF8B-B4E0-46C3-9670-ACCC5FFF396E}" type="pres">
      <dgm:prSet presAssocID="{EA6CF034-BA6E-4E86-AC0D-261F552B9872}" presName="LevelTwoTextNode" presStyleLbl="node2" presStyleIdx="1" presStyleCnt="2" custScaleX="2000000" custScaleY="2000000" custLinFactX="17130" custLinFactY="500000" custLinFactNeighborX="100000" custLinFactNeighborY="516970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64887AB-9F20-4D47-A849-9151D18C19D7}" type="pres">
      <dgm:prSet presAssocID="{EA6CF034-BA6E-4E86-AC0D-261F552B9872}" presName="level3hierChild" presStyleCnt="0"/>
      <dgm:spPr/>
    </dgm:pt>
    <dgm:pt modelId="{6D29C4CB-0891-404B-A04D-5938F3420FC3}" type="pres">
      <dgm:prSet presAssocID="{76DA6850-DBA6-4BEA-9050-F4A8394AE90A}" presName="conn2-1" presStyleLbl="parChTrans1D3" presStyleIdx="1" presStyleCnt="2"/>
      <dgm:spPr/>
      <dgm:t>
        <a:bodyPr/>
        <a:lstStyle/>
        <a:p>
          <a:endParaRPr lang="en-IN"/>
        </a:p>
      </dgm:t>
    </dgm:pt>
    <dgm:pt modelId="{B9F8CBDA-849C-45A9-AAFB-FE60F809F4C1}" type="pres">
      <dgm:prSet presAssocID="{76DA6850-DBA6-4BEA-9050-F4A8394AE90A}" presName="connTx" presStyleLbl="parChTrans1D3" presStyleIdx="1" presStyleCnt="2"/>
      <dgm:spPr/>
      <dgm:t>
        <a:bodyPr/>
        <a:lstStyle/>
        <a:p>
          <a:endParaRPr lang="en-IN"/>
        </a:p>
      </dgm:t>
    </dgm:pt>
    <dgm:pt modelId="{E853BC24-26F7-4D6C-9216-E9CA100F6B48}" type="pres">
      <dgm:prSet presAssocID="{03E6FB3F-2B89-401D-BB07-C276F743B50B}" presName="root2" presStyleCnt="0"/>
      <dgm:spPr/>
    </dgm:pt>
    <dgm:pt modelId="{FFB3201B-B9DB-4D17-90E5-509BD0B8A6CA}" type="pres">
      <dgm:prSet presAssocID="{03E6FB3F-2B89-401D-BB07-C276F743B50B}" presName="LevelTwoTextNode" presStyleLbl="node3" presStyleIdx="1" presStyleCnt="2" custScaleX="2000000" custScaleY="2000000" custLinFactX="600000" custLinFactY="959833" custLinFactNeighborX="682859" custLinFactNeighborY="1000000">
        <dgm:presLayoutVars>
          <dgm:chPref val="3"/>
        </dgm:presLayoutVars>
      </dgm:prSet>
      <dgm:spPr/>
      <dgm:t>
        <a:bodyPr/>
        <a:lstStyle/>
        <a:p>
          <a:endParaRPr lang="en-IN"/>
        </a:p>
      </dgm:t>
    </dgm:pt>
    <dgm:pt modelId="{9F07FD00-19D3-40FB-9B9D-81664E476F76}" type="pres">
      <dgm:prSet presAssocID="{03E6FB3F-2B89-401D-BB07-C276F743B50B}" presName="level3hierChild" presStyleCnt="0"/>
      <dgm:spPr/>
    </dgm:pt>
  </dgm:ptLst>
  <dgm:cxnLst>
    <dgm:cxn modelId="{52AB0636-55C8-46F1-A4AA-FE053605F8BB}" type="presOf" srcId="{FF417680-3A4A-40EA-9D8D-9B30FCBB7D3C}" destId="{E479EB85-E511-4FBE-9C3F-D3BD2A1B400A}" srcOrd="0" destOrd="0" presId="urn:microsoft.com/office/officeart/2005/8/layout/hierarchy2"/>
    <dgm:cxn modelId="{53B05FCF-BB84-4B58-80A8-47C2FC255162}" srcId="{EA6CF034-BA6E-4E86-AC0D-261F552B9872}" destId="{03E6FB3F-2B89-401D-BB07-C276F743B50B}" srcOrd="0" destOrd="0" parTransId="{76DA6850-DBA6-4BEA-9050-F4A8394AE90A}" sibTransId="{DBC2CF00-4927-4AC8-95C1-7603088D1303}"/>
    <dgm:cxn modelId="{8D79DD99-3BE4-4889-AE7E-076A32227F5B}" srcId="{2272557F-35A5-4C51-A157-EB161B2E5D1F}" destId="{239DDEC7-8E57-4C23-B4DE-B141CB2441DE}" srcOrd="0" destOrd="0" parTransId="{A5C3A38B-4BC3-44FD-B0E2-016FEC7B4625}" sibTransId="{E630C475-531A-494E-A072-222125C4DAB6}"/>
    <dgm:cxn modelId="{D40F1552-BE61-443B-8371-3DC8A1018A39}" type="presOf" srcId="{A5C3A38B-4BC3-44FD-B0E2-016FEC7B4625}" destId="{B6103C2F-3D4B-460E-AF39-D08000596DC1}" srcOrd="1" destOrd="0" presId="urn:microsoft.com/office/officeart/2005/8/layout/hierarchy2"/>
    <dgm:cxn modelId="{F504E0B9-F4D5-43C2-A198-6D3BF8168F30}" srcId="{976A4F5D-A116-4890-9497-9551BA07B72C}" destId="{C3C2C029-DBF6-43E4-BA8A-4CD986539288}" srcOrd="0" destOrd="0" parTransId="{3CA338E7-AD7B-4328-83D7-36E8EF25DCB4}" sibTransId="{1C7EBFD8-2486-47E7-B91C-FA7AE617C954}"/>
    <dgm:cxn modelId="{6A124B2F-321E-4B60-AF07-86FA61EC09CC}" type="presOf" srcId="{254E4D04-E6B2-45EF-AA82-E5C6EF62AC9B}" destId="{B4DAF1C7-CECD-4D72-B3AE-9B09E5648E72}" srcOrd="0" destOrd="0" presId="urn:microsoft.com/office/officeart/2005/8/layout/hierarchy2"/>
    <dgm:cxn modelId="{84EFCBC8-F5EA-4442-B98E-95AEDA5BCB1E}" type="presOf" srcId="{A5C3A38B-4BC3-44FD-B0E2-016FEC7B4625}" destId="{0E8BE576-C923-4CFF-A192-97013389A12A}" srcOrd="0" destOrd="0" presId="urn:microsoft.com/office/officeart/2005/8/layout/hierarchy2"/>
    <dgm:cxn modelId="{E663E7E7-79EA-497C-92CF-BB9537C38AC9}" type="presOf" srcId="{C3C2C029-DBF6-43E4-BA8A-4CD986539288}" destId="{C56C6805-6AAD-4EE8-9CF7-43823DA2FAC9}" srcOrd="0" destOrd="0" presId="urn:microsoft.com/office/officeart/2005/8/layout/hierarchy2"/>
    <dgm:cxn modelId="{7B4CDEB3-1B71-45AF-AD05-A487827DDB3A}" type="presOf" srcId="{EA6CF034-BA6E-4E86-AC0D-261F552B9872}" destId="{37B8AF8B-B4E0-46C3-9670-ACCC5FFF396E}" srcOrd="0" destOrd="0" presId="urn:microsoft.com/office/officeart/2005/8/layout/hierarchy2"/>
    <dgm:cxn modelId="{3EF8AAF2-FCE9-4BB0-B0A7-0B86AD3CB91F}" srcId="{976A4F5D-A116-4890-9497-9551BA07B72C}" destId="{EA6CF034-BA6E-4E86-AC0D-261F552B9872}" srcOrd="1" destOrd="0" parTransId="{0D18C249-2185-442B-90F8-A02E0A1841B0}" sibTransId="{358DB9C9-0AED-4BF4-98FF-A1286D1253A6}"/>
    <dgm:cxn modelId="{6CE06D7C-9FD4-467F-BC4E-E0A39CC79125}" type="presOf" srcId="{B5B7F456-0AE5-455D-8CBA-8F62547C36BA}" destId="{5D32E702-B84F-4ACD-9229-17CD981B346D}" srcOrd="0" destOrd="0" presId="urn:microsoft.com/office/officeart/2005/8/layout/hierarchy2"/>
    <dgm:cxn modelId="{C832466E-63FB-4BE0-929D-110851C36F70}" type="presOf" srcId="{78E2A834-8804-4A88-BE35-69BBF1273D68}" destId="{6747B7BC-6262-4394-9252-688143F15EB9}" srcOrd="0" destOrd="0" presId="urn:microsoft.com/office/officeart/2005/8/layout/hierarchy2"/>
    <dgm:cxn modelId="{E584A0AC-D67B-48AB-9F9F-46FF602DBCFA}" type="presOf" srcId="{76DA6850-DBA6-4BEA-9050-F4A8394AE90A}" destId="{B9F8CBDA-849C-45A9-AAFB-FE60F809F4C1}" srcOrd="1" destOrd="0" presId="urn:microsoft.com/office/officeart/2005/8/layout/hierarchy2"/>
    <dgm:cxn modelId="{E33591C9-1BD3-4AC5-BBDF-176B6284821D}" srcId="{215296AB-8823-4925-B280-376C66FE03B1}" destId="{AFCF0F99-98C9-41C6-A947-761E15513CF7}" srcOrd="1" destOrd="0" parTransId="{B5B7F456-0AE5-455D-8CBA-8F62547C36BA}" sibTransId="{924A1952-CE71-4B14-B43F-06AA37E2793F}"/>
    <dgm:cxn modelId="{12D6B2E4-CFB0-4F63-9D70-2B16F092B4D2}" type="presOf" srcId="{76DA6850-DBA6-4BEA-9050-F4A8394AE90A}" destId="{6D29C4CB-0891-404B-A04D-5938F3420FC3}" srcOrd="0" destOrd="0" presId="urn:microsoft.com/office/officeart/2005/8/layout/hierarchy2"/>
    <dgm:cxn modelId="{C46DE4B5-334A-4E11-BAF6-B5EDEEFE017E}" type="presOf" srcId="{AFCF0F99-98C9-41C6-A947-761E15513CF7}" destId="{54330CB6-FF04-4474-A447-FE31BA1F5D3B}" srcOrd="0" destOrd="0" presId="urn:microsoft.com/office/officeart/2005/8/layout/hierarchy2"/>
    <dgm:cxn modelId="{808047AF-B135-4619-AE1B-97CFAE4A976F}" srcId="{C3C2C029-DBF6-43E4-BA8A-4CD986539288}" destId="{215296AB-8823-4925-B280-376C66FE03B1}" srcOrd="0" destOrd="0" parTransId="{FF417680-3A4A-40EA-9D8D-9B30FCBB7D3C}" sibTransId="{79DE0C37-EB9C-4138-9B77-242EC0FC074B}"/>
    <dgm:cxn modelId="{27A0E64E-790E-4B79-AA34-A81D2FB249AE}" srcId="{AFCF0F99-98C9-41C6-A947-761E15513CF7}" destId="{431E3162-D346-48DA-95D6-390DC6A568F2}" srcOrd="0" destOrd="0" parTransId="{CACC00ED-23D7-414B-97A4-0C6C99A19BF7}" sibTransId="{5E0CAEBA-341D-44C6-B904-68FA4E518F59}"/>
    <dgm:cxn modelId="{DBF50C96-8C5D-4773-BA9E-73A70DECEC06}" type="presOf" srcId="{03E6FB3F-2B89-401D-BB07-C276F743B50B}" destId="{FFB3201B-B9DB-4D17-90E5-509BD0B8A6CA}" srcOrd="0" destOrd="0" presId="urn:microsoft.com/office/officeart/2005/8/layout/hierarchy2"/>
    <dgm:cxn modelId="{53ACDBCE-3578-44F2-9EA0-CC85B4082661}" type="presOf" srcId="{3CA338E7-AD7B-4328-83D7-36E8EF25DCB4}" destId="{FF054CEF-4FE9-4884-A8D1-C2A4DFA01369}" srcOrd="1" destOrd="0" presId="urn:microsoft.com/office/officeart/2005/8/layout/hierarchy2"/>
    <dgm:cxn modelId="{D79F0F77-FE4D-4645-AE01-7835EDECDD96}" srcId="{215296AB-8823-4925-B280-376C66FE03B1}" destId="{2272557F-35A5-4C51-A157-EB161B2E5D1F}" srcOrd="0" destOrd="0" parTransId="{78E2A834-8804-4A88-BE35-69BBF1273D68}" sibTransId="{C44A4C21-B283-41D4-81E4-279BB66E29D4}"/>
    <dgm:cxn modelId="{C604C8B8-8E32-4E04-AAE2-DB60A59C3E34}" type="presOf" srcId="{976A4F5D-A116-4890-9497-9551BA07B72C}" destId="{0D40AE32-EBAA-4D69-B78B-917731663EE6}" srcOrd="0" destOrd="0" presId="urn:microsoft.com/office/officeart/2005/8/layout/hierarchy2"/>
    <dgm:cxn modelId="{724D53A6-D191-4BAD-8746-D576352D5E7F}" type="presOf" srcId="{78E2A834-8804-4A88-BE35-69BBF1273D68}" destId="{F03645E7-835E-4EFC-973C-7130836BF3AA}" srcOrd="1" destOrd="0" presId="urn:microsoft.com/office/officeart/2005/8/layout/hierarchy2"/>
    <dgm:cxn modelId="{41230296-34DE-400E-B786-318A8F9D6887}" type="presOf" srcId="{CACC00ED-23D7-414B-97A4-0C6C99A19BF7}" destId="{F9DD8928-7D01-4E64-86EA-EA7D63C86C05}" srcOrd="1" destOrd="0" presId="urn:microsoft.com/office/officeart/2005/8/layout/hierarchy2"/>
    <dgm:cxn modelId="{F79F6E7D-BADC-4F4E-BFC4-681BAB32E962}" type="presOf" srcId="{215296AB-8823-4925-B280-376C66FE03B1}" destId="{35394F24-0083-4170-A215-6C60C8CC4F55}" srcOrd="0" destOrd="0" presId="urn:microsoft.com/office/officeart/2005/8/layout/hierarchy2"/>
    <dgm:cxn modelId="{2736819B-CCB2-472E-A1C6-0E9A2A2477A1}" type="presOf" srcId="{0D18C249-2185-442B-90F8-A02E0A1841B0}" destId="{E6132288-7F1B-47BB-888A-A97911BBDB36}" srcOrd="1" destOrd="0" presId="urn:microsoft.com/office/officeart/2005/8/layout/hierarchy2"/>
    <dgm:cxn modelId="{CEF78094-5AD1-4B98-A95E-14933A35F565}" type="presOf" srcId="{239DDEC7-8E57-4C23-B4DE-B141CB2441DE}" destId="{E57EBEE9-2318-49D7-9E98-C3C07C44FCD6}" srcOrd="0" destOrd="0" presId="urn:microsoft.com/office/officeart/2005/8/layout/hierarchy2"/>
    <dgm:cxn modelId="{0F02D55E-890E-4270-A3A0-1C45F775EF9B}" type="presOf" srcId="{B5B7F456-0AE5-455D-8CBA-8F62547C36BA}" destId="{9C8DBB41-7D66-445C-81FA-81AEF1E26DD6}" srcOrd="1" destOrd="0" presId="urn:microsoft.com/office/officeart/2005/8/layout/hierarchy2"/>
    <dgm:cxn modelId="{762E8C9A-565F-455F-A16D-04A0D845F52B}" type="presOf" srcId="{0D18C249-2185-442B-90F8-A02E0A1841B0}" destId="{292B37D5-B67B-4C26-A61E-282EB71E49DF}" srcOrd="0" destOrd="0" presId="urn:microsoft.com/office/officeart/2005/8/layout/hierarchy2"/>
    <dgm:cxn modelId="{EFD6CB7B-535A-498E-9936-CC1DE09EE38E}" type="presOf" srcId="{431E3162-D346-48DA-95D6-390DC6A568F2}" destId="{148DAC53-9370-4E38-A7CC-0F3D2352E62D}" srcOrd="0" destOrd="0" presId="urn:microsoft.com/office/officeart/2005/8/layout/hierarchy2"/>
    <dgm:cxn modelId="{52D40B04-B88D-442E-91EE-A29C5542565C}" srcId="{254E4D04-E6B2-45EF-AA82-E5C6EF62AC9B}" destId="{976A4F5D-A116-4890-9497-9551BA07B72C}" srcOrd="0" destOrd="0" parTransId="{C9C224C8-6C02-4BEA-99AD-80A02EB24E9A}" sibTransId="{E6050806-A226-41BE-A14C-A40BC06EEFC1}"/>
    <dgm:cxn modelId="{F70FC58E-316B-40BF-B85F-4DA6FCBC03C7}" type="presOf" srcId="{3CA338E7-AD7B-4328-83D7-36E8EF25DCB4}" destId="{97D31681-1208-492B-A92B-2FCE27F0074C}" srcOrd="0" destOrd="0" presId="urn:microsoft.com/office/officeart/2005/8/layout/hierarchy2"/>
    <dgm:cxn modelId="{2E869323-10DF-4884-936D-512878C9F8DA}" type="presOf" srcId="{CACC00ED-23D7-414B-97A4-0C6C99A19BF7}" destId="{18046799-2C91-44B2-9484-B704F3902D87}" srcOrd="0" destOrd="0" presId="urn:microsoft.com/office/officeart/2005/8/layout/hierarchy2"/>
    <dgm:cxn modelId="{0A641CF1-65E9-4A10-AF19-4FAE7CD86C74}" type="presOf" srcId="{FF417680-3A4A-40EA-9D8D-9B30FCBB7D3C}" destId="{ACA07B38-0C19-494F-B32F-8AC9F6714690}" srcOrd="1" destOrd="0" presId="urn:microsoft.com/office/officeart/2005/8/layout/hierarchy2"/>
    <dgm:cxn modelId="{9C6CC7B2-6DE1-45A4-809F-421AD042F7D9}" type="presOf" srcId="{2272557F-35A5-4C51-A157-EB161B2E5D1F}" destId="{BF8E6B8D-D73E-44B1-941A-1EEF66463911}" srcOrd="0" destOrd="0" presId="urn:microsoft.com/office/officeart/2005/8/layout/hierarchy2"/>
    <dgm:cxn modelId="{091CFA4A-192A-4817-886E-B0963FCBD300}" type="presParOf" srcId="{B4DAF1C7-CECD-4D72-B3AE-9B09E5648E72}" destId="{2C737FF5-84C3-44F2-9984-07ACFAE83E14}" srcOrd="0" destOrd="0" presId="urn:microsoft.com/office/officeart/2005/8/layout/hierarchy2"/>
    <dgm:cxn modelId="{8435438E-781A-4947-849D-3B31E7C6CD28}" type="presParOf" srcId="{2C737FF5-84C3-44F2-9984-07ACFAE83E14}" destId="{0D40AE32-EBAA-4D69-B78B-917731663EE6}" srcOrd="0" destOrd="0" presId="urn:microsoft.com/office/officeart/2005/8/layout/hierarchy2"/>
    <dgm:cxn modelId="{193CB7E3-8654-4423-926B-7D545681FA45}" type="presParOf" srcId="{2C737FF5-84C3-44F2-9984-07ACFAE83E14}" destId="{378F0267-A5D1-4EEB-99F1-C00BD54B8715}" srcOrd="1" destOrd="0" presId="urn:microsoft.com/office/officeart/2005/8/layout/hierarchy2"/>
    <dgm:cxn modelId="{4F285186-6988-4A8F-B1A6-B5862E14BAA2}" type="presParOf" srcId="{378F0267-A5D1-4EEB-99F1-C00BD54B8715}" destId="{97D31681-1208-492B-A92B-2FCE27F0074C}" srcOrd="0" destOrd="0" presId="urn:microsoft.com/office/officeart/2005/8/layout/hierarchy2"/>
    <dgm:cxn modelId="{E47367E2-AD60-4EB1-9C59-671A06FA95AB}" type="presParOf" srcId="{97D31681-1208-492B-A92B-2FCE27F0074C}" destId="{FF054CEF-4FE9-4884-A8D1-C2A4DFA01369}" srcOrd="0" destOrd="0" presId="urn:microsoft.com/office/officeart/2005/8/layout/hierarchy2"/>
    <dgm:cxn modelId="{1AD83572-4E36-49BA-A8A6-70553A4E1561}" type="presParOf" srcId="{378F0267-A5D1-4EEB-99F1-C00BD54B8715}" destId="{A6BA1DAD-033E-41DB-A34A-E4D1E4A1045A}" srcOrd="1" destOrd="0" presId="urn:microsoft.com/office/officeart/2005/8/layout/hierarchy2"/>
    <dgm:cxn modelId="{9B5139B4-4E9A-439C-9276-57CA165252C2}" type="presParOf" srcId="{A6BA1DAD-033E-41DB-A34A-E4D1E4A1045A}" destId="{C56C6805-6AAD-4EE8-9CF7-43823DA2FAC9}" srcOrd="0" destOrd="0" presId="urn:microsoft.com/office/officeart/2005/8/layout/hierarchy2"/>
    <dgm:cxn modelId="{B4730C23-162D-4DFA-9CF5-DC34D3A9780C}" type="presParOf" srcId="{A6BA1DAD-033E-41DB-A34A-E4D1E4A1045A}" destId="{AD59574C-063A-44B8-9EF6-C7A9B569F8A2}" srcOrd="1" destOrd="0" presId="urn:microsoft.com/office/officeart/2005/8/layout/hierarchy2"/>
    <dgm:cxn modelId="{DC86DBCD-28B9-4093-B6EA-763060541969}" type="presParOf" srcId="{AD59574C-063A-44B8-9EF6-C7A9B569F8A2}" destId="{E479EB85-E511-4FBE-9C3F-D3BD2A1B400A}" srcOrd="0" destOrd="0" presId="urn:microsoft.com/office/officeart/2005/8/layout/hierarchy2"/>
    <dgm:cxn modelId="{1D0B72A2-E777-467F-8926-24D38D9713B6}" type="presParOf" srcId="{E479EB85-E511-4FBE-9C3F-D3BD2A1B400A}" destId="{ACA07B38-0C19-494F-B32F-8AC9F6714690}" srcOrd="0" destOrd="0" presId="urn:microsoft.com/office/officeart/2005/8/layout/hierarchy2"/>
    <dgm:cxn modelId="{44006A34-0C34-4916-8183-0220153122EF}" type="presParOf" srcId="{AD59574C-063A-44B8-9EF6-C7A9B569F8A2}" destId="{2F5D4E7C-88E0-4810-B647-76BD0FE32B4C}" srcOrd="1" destOrd="0" presId="urn:microsoft.com/office/officeart/2005/8/layout/hierarchy2"/>
    <dgm:cxn modelId="{C505802F-234A-4F85-BCB3-AABCD0C91071}" type="presParOf" srcId="{2F5D4E7C-88E0-4810-B647-76BD0FE32B4C}" destId="{35394F24-0083-4170-A215-6C60C8CC4F55}" srcOrd="0" destOrd="0" presId="urn:microsoft.com/office/officeart/2005/8/layout/hierarchy2"/>
    <dgm:cxn modelId="{71568CAB-0894-44DA-AC58-DD58AD641DD6}" type="presParOf" srcId="{2F5D4E7C-88E0-4810-B647-76BD0FE32B4C}" destId="{35EB645B-08F3-4FE6-82DE-48A0C56EA5BA}" srcOrd="1" destOrd="0" presId="urn:microsoft.com/office/officeart/2005/8/layout/hierarchy2"/>
    <dgm:cxn modelId="{FF55164D-5D9B-4E62-B52C-43F1DEF498D9}" type="presParOf" srcId="{35EB645B-08F3-4FE6-82DE-48A0C56EA5BA}" destId="{6747B7BC-6262-4394-9252-688143F15EB9}" srcOrd="0" destOrd="0" presId="urn:microsoft.com/office/officeart/2005/8/layout/hierarchy2"/>
    <dgm:cxn modelId="{41F9F2CB-C46F-4F7B-9BED-FCDA33A84459}" type="presParOf" srcId="{6747B7BC-6262-4394-9252-688143F15EB9}" destId="{F03645E7-835E-4EFC-973C-7130836BF3AA}" srcOrd="0" destOrd="0" presId="urn:microsoft.com/office/officeart/2005/8/layout/hierarchy2"/>
    <dgm:cxn modelId="{150A6381-3017-410D-B8EA-A8C44C13518A}" type="presParOf" srcId="{35EB645B-08F3-4FE6-82DE-48A0C56EA5BA}" destId="{AEC19763-0D44-4AED-A4A0-60F15E18F1E6}" srcOrd="1" destOrd="0" presId="urn:microsoft.com/office/officeart/2005/8/layout/hierarchy2"/>
    <dgm:cxn modelId="{188212D6-8A8B-4142-8901-B90D5F2DBED9}" type="presParOf" srcId="{AEC19763-0D44-4AED-A4A0-60F15E18F1E6}" destId="{BF8E6B8D-D73E-44B1-941A-1EEF66463911}" srcOrd="0" destOrd="0" presId="urn:microsoft.com/office/officeart/2005/8/layout/hierarchy2"/>
    <dgm:cxn modelId="{DEC66114-365E-4036-8B93-D0DEACBA7E57}" type="presParOf" srcId="{AEC19763-0D44-4AED-A4A0-60F15E18F1E6}" destId="{75B188EF-EF47-47AC-A63D-91A0C24062B5}" srcOrd="1" destOrd="0" presId="urn:microsoft.com/office/officeart/2005/8/layout/hierarchy2"/>
    <dgm:cxn modelId="{2B7E808A-1445-4AF1-A635-B350AC6A1723}" type="presParOf" srcId="{75B188EF-EF47-47AC-A63D-91A0C24062B5}" destId="{0E8BE576-C923-4CFF-A192-97013389A12A}" srcOrd="0" destOrd="0" presId="urn:microsoft.com/office/officeart/2005/8/layout/hierarchy2"/>
    <dgm:cxn modelId="{46076AEC-FCCA-4189-9706-F0F8BC682378}" type="presParOf" srcId="{0E8BE576-C923-4CFF-A192-97013389A12A}" destId="{B6103C2F-3D4B-460E-AF39-D08000596DC1}" srcOrd="0" destOrd="0" presId="urn:microsoft.com/office/officeart/2005/8/layout/hierarchy2"/>
    <dgm:cxn modelId="{63EA6AD3-D77B-4319-8EE4-E5F326242737}" type="presParOf" srcId="{75B188EF-EF47-47AC-A63D-91A0C24062B5}" destId="{562747EE-49F3-4C4D-9E89-BFED1CC35499}" srcOrd="1" destOrd="0" presId="urn:microsoft.com/office/officeart/2005/8/layout/hierarchy2"/>
    <dgm:cxn modelId="{E97720F7-C6C9-4DB9-A31F-C8247E492CFD}" type="presParOf" srcId="{562747EE-49F3-4C4D-9E89-BFED1CC35499}" destId="{E57EBEE9-2318-49D7-9E98-C3C07C44FCD6}" srcOrd="0" destOrd="0" presId="urn:microsoft.com/office/officeart/2005/8/layout/hierarchy2"/>
    <dgm:cxn modelId="{1249B4B8-1D22-4B84-BBE2-D18EA0B9C120}" type="presParOf" srcId="{562747EE-49F3-4C4D-9E89-BFED1CC35499}" destId="{853521D5-AA18-4502-93FF-16D1075334D9}" srcOrd="1" destOrd="0" presId="urn:microsoft.com/office/officeart/2005/8/layout/hierarchy2"/>
    <dgm:cxn modelId="{FEA4B0A3-C888-4C54-A36C-9B872AE0CFE9}" type="presParOf" srcId="{35EB645B-08F3-4FE6-82DE-48A0C56EA5BA}" destId="{5D32E702-B84F-4ACD-9229-17CD981B346D}" srcOrd="2" destOrd="0" presId="urn:microsoft.com/office/officeart/2005/8/layout/hierarchy2"/>
    <dgm:cxn modelId="{9F2A9BC1-4B13-4154-ACEE-8DB779CC126A}" type="presParOf" srcId="{5D32E702-B84F-4ACD-9229-17CD981B346D}" destId="{9C8DBB41-7D66-445C-81FA-81AEF1E26DD6}" srcOrd="0" destOrd="0" presId="urn:microsoft.com/office/officeart/2005/8/layout/hierarchy2"/>
    <dgm:cxn modelId="{A1554334-5638-4826-A79C-6F9DEB35703F}" type="presParOf" srcId="{35EB645B-08F3-4FE6-82DE-48A0C56EA5BA}" destId="{56B65E56-682B-4E9B-ACD6-F986F2F8AE2A}" srcOrd="3" destOrd="0" presId="urn:microsoft.com/office/officeart/2005/8/layout/hierarchy2"/>
    <dgm:cxn modelId="{55BE7CA6-0D1C-4FB0-AD59-07FC5E4F585F}" type="presParOf" srcId="{56B65E56-682B-4E9B-ACD6-F986F2F8AE2A}" destId="{54330CB6-FF04-4474-A447-FE31BA1F5D3B}" srcOrd="0" destOrd="0" presId="urn:microsoft.com/office/officeart/2005/8/layout/hierarchy2"/>
    <dgm:cxn modelId="{90AB5CE1-FA09-4792-811D-B99221AA3559}" type="presParOf" srcId="{56B65E56-682B-4E9B-ACD6-F986F2F8AE2A}" destId="{2EBFF65F-6A21-43A6-839F-462A541BC1F5}" srcOrd="1" destOrd="0" presId="urn:microsoft.com/office/officeart/2005/8/layout/hierarchy2"/>
    <dgm:cxn modelId="{178761F6-F0F0-4A89-80EB-4B29B10D34D8}" type="presParOf" srcId="{2EBFF65F-6A21-43A6-839F-462A541BC1F5}" destId="{18046799-2C91-44B2-9484-B704F3902D87}" srcOrd="0" destOrd="0" presId="urn:microsoft.com/office/officeart/2005/8/layout/hierarchy2"/>
    <dgm:cxn modelId="{CD37A376-D008-4DE3-B294-AFB33E8EC694}" type="presParOf" srcId="{18046799-2C91-44B2-9484-B704F3902D87}" destId="{F9DD8928-7D01-4E64-86EA-EA7D63C86C05}" srcOrd="0" destOrd="0" presId="urn:microsoft.com/office/officeart/2005/8/layout/hierarchy2"/>
    <dgm:cxn modelId="{83021F8B-A842-49F2-8EAD-34C05837D2C4}" type="presParOf" srcId="{2EBFF65F-6A21-43A6-839F-462A541BC1F5}" destId="{8DEE4FFD-AD58-4AE1-B5D6-317F7BE06568}" srcOrd="1" destOrd="0" presId="urn:microsoft.com/office/officeart/2005/8/layout/hierarchy2"/>
    <dgm:cxn modelId="{8C2E6DB5-FB63-4DA2-A80E-7E5109773119}" type="presParOf" srcId="{8DEE4FFD-AD58-4AE1-B5D6-317F7BE06568}" destId="{148DAC53-9370-4E38-A7CC-0F3D2352E62D}" srcOrd="0" destOrd="0" presId="urn:microsoft.com/office/officeart/2005/8/layout/hierarchy2"/>
    <dgm:cxn modelId="{7E0D8A54-4835-4056-85E5-E3FEBB8AFF23}" type="presParOf" srcId="{8DEE4FFD-AD58-4AE1-B5D6-317F7BE06568}" destId="{F9EA5301-DC36-456B-946C-CE7B848A338A}" srcOrd="1" destOrd="0" presId="urn:microsoft.com/office/officeart/2005/8/layout/hierarchy2"/>
    <dgm:cxn modelId="{12E7E8AA-3D87-4D26-8D2C-FA60268C4A36}" type="presParOf" srcId="{378F0267-A5D1-4EEB-99F1-C00BD54B8715}" destId="{292B37D5-B67B-4C26-A61E-282EB71E49DF}" srcOrd="2" destOrd="0" presId="urn:microsoft.com/office/officeart/2005/8/layout/hierarchy2"/>
    <dgm:cxn modelId="{476AE3CE-0A9D-4F00-83DB-F71D908808C0}" type="presParOf" srcId="{292B37D5-B67B-4C26-A61E-282EB71E49DF}" destId="{E6132288-7F1B-47BB-888A-A97911BBDB36}" srcOrd="0" destOrd="0" presId="urn:microsoft.com/office/officeart/2005/8/layout/hierarchy2"/>
    <dgm:cxn modelId="{AE73964D-B429-4A24-99C2-5195D74695A7}" type="presParOf" srcId="{378F0267-A5D1-4EEB-99F1-C00BD54B8715}" destId="{EE7A6455-7447-4C3F-A462-BD6FD7F3EC8F}" srcOrd="3" destOrd="0" presId="urn:microsoft.com/office/officeart/2005/8/layout/hierarchy2"/>
    <dgm:cxn modelId="{BA5605B6-4161-4211-8C3C-D927D50AABD3}" type="presParOf" srcId="{EE7A6455-7447-4C3F-A462-BD6FD7F3EC8F}" destId="{37B8AF8B-B4E0-46C3-9670-ACCC5FFF396E}" srcOrd="0" destOrd="0" presId="urn:microsoft.com/office/officeart/2005/8/layout/hierarchy2"/>
    <dgm:cxn modelId="{D2FC2361-69FB-4389-95CA-FCB20251FD49}" type="presParOf" srcId="{EE7A6455-7447-4C3F-A462-BD6FD7F3EC8F}" destId="{B64887AB-9F20-4D47-A849-9151D18C19D7}" srcOrd="1" destOrd="0" presId="urn:microsoft.com/office/officeart/2005/8/layout/hierarchy2"/>
    <dgm:cxn modelId="{E8645601-DF25-45AA-92C1-5ADA8C62E299}" type="presParOf" srcId="{B64887AB-9F20-4D47-A849-9151D18C19D7}" destId="{6D29C4CB-0891-404B-A04D-5938F3420FC3}" srcOrd="0" destOrd="0" presId="urn:microsoft.com/office/officeart/2005/8/layout/hierarchy2"/>
    <dgm:cxn modelId="{F1477D12-11A7-43BD-ACD5-E3EDC4483E92}" type="presParOf" srcId="{6D29C4CB-0891-404B-A04D-5938F3420FC3}" destId="{B9F8CBDA-849C-45A9-AAFB-FE60F809F4C1}" srcOrd="0" destOrd="0" presId="urn:microsoft.com/office/officeart/2005/8/layout/hierarchy2"/>
    <dgm:cxn modelId="{D0A58C97-EF69-41CE-B8BA-9B539D232EA0}" type="presParOf" srcId="{B64887AB-9F20-4D47-A849-9151D18C19D7}" destId="{E853BC24-26F7-4D6C-9216-E9CA100F6B48}" srcOrd="1" destOrd="0" presId="urn:microsoft.com/office/officeart/2005/8/layout/hierarchy2"/>
    <dgm:cxn modelId="{F0FD8EF3-7F59-4CA7-AA31-EC46F6F53CAB}" type="presParOf" srcId="{E853BC24-26F7-4D6C-9216-E9CA100F6B48}" destId="{FFB3201B-B9DB-4D17-90E5-509BD0B8A6CA}" srcOrd="0" destOrd="0" presId="urn:microsoft.com/office/officeart/2005/8/layout/hierarchy2"/>
    <dgm:cxn modelId="{1E8FC743-37E8-4EA1-80F6-29FECED64232}" type="presParOf" srcId="{E853BC24-26F7-4D6C-9216-E9CA100F6B48}" destId="{9F07FD00-19D3-40FB-9B9D-81664E476F7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2C4344-077E-4B9B-88B1-1BFE25DA7582}">
      <dsp:nvSpPr>
        <dsp:cNvPr id="0" name=""/>
        <dsp:cNvSpPr/>
      </dsp:nvSpPr>
      <dsp:spPr>
        <a:xfrm rot="5400000">
          <a:off x="-235643" y="235987"/>
          <a:ext cx="1570955" cy="1099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1</a:t>
          </a:r>
          <a:endParaRPr lang="en-US" sz="3300" kern="1200" dirty="0"/>
        </a:p>
      </dsp:txBody>
      <dsp:txXfrm rot="5400000">
        <a:off x="-235643" y="235987"/>
        <a:ext cx="1570955" cy="1099668"/>
      </dsp:txXfrm>
    </dsp:sp>
    <dsp:sp modelId="{939366FF-58FC-4298-B280-42A8E5BF7706}">
      <dsp:nvSpPr>
        <dsp:cNvPr id="0" name=""/>
        <dsp:cNvSpPr/>
      </dsp:nvSpPr>
      <dsp:spPr>
        <a:xfrm rot="5400000">
          <a:off x="4154073" y="-3054060"/>
          <a:ext cx="1021120" cy="7129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Consultant Y carries out strategy review for the client which includes review of investment strategy</a:t>
          </a:r>
          <a:endParaRPr lang="en-US" sz="1600" kern="1200" dirty="0"/>
        </a:p>
      </dsp:txBody>
      <dsp:txXfrm rot="5400000">
        <a:off x="4154073" y="-3054060"/>
        <a:ext cx="1021120" cy="7129931"/>
      </dsp:txXfrm>
    </dsp:sp>
    <dsp:sp modelId="{F47D96BE-74E4-430B-802F-3CF1CCA2EE0D}">
      <dsp:nvSpPr>
        <dsp:cNvPr id="0" name=""/>
        <dsp:cNvSpPr/>
      </dsp:nvSpPr>
      <dsp:spPr>
        <a:xfrm rot="5400000">
          <a:off x="-235643" y="1612340"/>
          <a:ext cx="1570955" cy="1099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2</a:t>
          </a:r>
          <a:endParaRPr lang="en-US" sz="3300" kern="1200" dirty="0"/>
        </a:p>
      </dsp:txBody>
      <dsp:txXfrm rot="5400000">
        <a:off x="-235643" y="1612340"/>
        <a:ext cx="1570955" cy="1099668"/>
      </dsp:txXfrm>
    </dsp:sp>
    <dsp:sp modelId="{05C30706-56BE-4361-90EB-A90FD00E9708}">
      <dsp:nvSpPr>
        <dsp:cNvPr id="0" name=""/>
        <dsp:cNvSpPr/>
      </dsp:nvSpPr>
      <dsp:spPr>
        <a:xfrm rot="5400000">
          <a:off x="4154073" y="-1677707"/>
          <a:ext cx="1021120" cy="7129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Strategies A and B are discussed, and Strategy B agreed upon following discussion with Trustees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Y mentions that pending regulatory changes could impact his recommendations</a:t>
          </a:r>
          <a:endParaRPr lang="en-US" sz="1600" kern="1200" dirty="0"/>
        </a:p>
      </dsp:txBody>
      <dsp:txXfrm rot="5400000">
        <a:off x="4154073" y="-1677707"/>
        <a:ext cx="1021120" cy="7129931"/>
      </dsp:txXfrm>
    </dsp:sp>
    <dsp:sp modelId="{15565BAC-14F6-4357-A285-4CDB5F97A830}">
      <dsp:nvSpPr>
        <dsp:cNvPr id="0" name=""/>
        <dsp:cNvSpPr/>
      </dsp:nvSpPr>
      <dsp:spPr>
        <a:xfrm rot="5400000">
          <a:off x="-235643" y="2988693"/>
          <a:ext cx="1570955" cy="1099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3</a:t>
          </a:r>
          <a:endParaRPr lang="en-US" sz="3300" kern="1200" dirty="0"/>
        </a:p>
      </dsp:txBody>
      <dsp:txXfrm rot="5400000">
        <a:off x="-235643" y="2988693"/>
        <a:ext cx="1570955" cy="1099668"/>
      </dsp:txXfrm>
    </dsp:sp>
    <dsp:sp modelId="{804D6DD9-CB9F-45E0-BBC9-2F674CC2D071}">
      <dsp:nvSpPr>
        <dsp:cNvPr id="0" name=""/>
        <dsp:cNvSpPr/>
      </dsp:nvSpPr>
      <dsp:spPr>
        <a:xfrm rot="5400000">
          <a:off x="4154073" y="-301355"/>
          <a:ext cx="1021120" cy="7129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Trustees want to proceed, ask Y to proceed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They request Y to report on future regulatory changes as and when they happen</a:t>
          </a:r>
          <a:endParaRPr lang="en-US" sz="1600" kern="1200" dirty="0"/>
        </a:p>
      </dsp:txBody>
      <dsp:txXfrm rot="5400000">
        <a:off x="4154073" y="-301355"/>
        <a:ext cx="1021120" cy="7129931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2C4344-077E-4B9B-88B1-1BFE25DA7582}">
      <dsp:nvSpPr>
        <dsp:cNvPr id="0" name=""/>
        <dsp:cNvSpPr/>
      </dsp:nvSpPr>
      <dsp:spPr>
        <a:xfrm rot="5400000">
          <a:off x="-235643" y="235987"/>
          <a:ext cx="1570955" cy="1099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4</a:t>
          </a:r>
          <a:endParaRPr lang="en-US" sz="3300" kern="1200" dirty="0"/>
        </a:p>
      </dsp:txBody>
      <dsp:txXfrm rot="5400000">
        <a:off x="-235643" y="235987"/>
        <a:ext cx="1570955" cy="1099668"/>
      </dsp:txXfrm>
    </dsp:sp>
    <dsp:sp modelId="{939366FF-58FC-4298-B280-42A8E5BF7706}">
      <dsp:nvSpPr>
        <dsp:cNvPr id="0" name=""/>
        <dsp:cNvSpPr/>
      </dsp:nvSpPr>
      <dsp:spPr>
        <a:xfrm rot="5400000">
          <a:off x="4154073" y="-3054060"/>
          <a:ext cx="1021120" cy="7129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Y asks colleague in the consultancy, not normally involved with the client, to implement Strategy B</a:t>
          </a:r>
          <a:endParaRPr lang="en-US" sz="2100" kern="1200" dirty="0"/>
        </a:p>
      </dsp:txBody>
      <dsp:txXfrm rot="5400000">
        <a:off x="4154073" y="-3054060"/>
        <a:ext cx="1021120" cy="7129931"/>
      </dsp:txXfrm>
    </dsp:sp>
    <dsp:sp modelId="{F47D96BE-74E4-430B-802F-3CF1CCA2EE0D}">
      <dsp:nvSpPr>
        <dsp:cNvPr id="0" name=""/>
        <dsp:cNvSpPr/>
      </dsp:nvSpPr>
      <dsp:spPr>
        <a:xfrm rot="5400000">
          <a:off x="-235643" y="1612340"/>
          <a:ext cx="1570955" cy="1099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5</a:t>
          </a:r>
          <a:endParaRPr lang="en-US" sz="3300" kern="1200" dirty="0"/>
        </a:p>
      </dsp:txBody>
      <dsp:txXfrm rot="5400000">
        <a:off x="-235643" y="1612340"/>
        <a:ext cx="1570955" cy="1099668"/>
      </dsp:txXfrm>
    </dsp:sp>
    <dsp:sp modelId="{05C30706-56BE-4361-90EB-A90FD00E9708}">
      <dsp:nvSpPr>
        <dsp:cNvPr id="0" name=""/>
        <dsp:cNvSpPr/>
      </dsp:nvSpPr>
      <dsp:spPr>
        <a:xfrm rot="5400000">
          <a:off x="4154073" y="-1677707"/>
          <a:ext cx="1021120" cy="7129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New regulations arrive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Y writes to trustees that Strategy A now more appropriate (this letter not peer reviewed)</a:t>
          </a:r>
          <a:endParaRPr lang="en-US" sz="2100" kern="1200" dirty="0"/>
        </a:p>
      </dsp:txBody>
      <dsp:txXfrm rot="5400000">
        <a:off x="4154073" y="-1677707"/>
        <a:ext cx="1021120" cy="7129931"/>
      </dsp:txXfrm>
    </dsp:sp>
    <dsp:sp modelId="{15565BAC-14F6-4357-A285-4CDB5F97A830}">
      <dsp:nvSpPr>
        <dsp:cNvPr id="0" name=""/>
        <dsp:cNvSpPr/>
      </dsp:nvSpPr>
      <dsp:spPr>
        <a:xfrm rot="5400000">
          <a:off x="-235643" y="2988693"/>
          <a:ext cx="1570955" cy="109966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955" tIns="20955" rIns="20955" bIns="2095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300" kern="1200" dirty="0" smtClean="0"/>
            <a:t>6</a:t>
          </a:r>
          <a:endParaRPr lang="en-US" sz="3300" kern="1200" dirty="0"/>
        </a:p>
      </dsp:txBody>
      <dsp:txXfrm rot="5400000">
        <a:off x="-235643" y="2988693"/>
        <a:ext cx="1570955" cy="1099668"/>
      </dsp:txXfrm>
    </dsp:sp>
    <dsp:sp modelId="{804D6DD9-CB9F-45E0-BBC9-2F674CC2D071}">
      <dsp:nvSpPr>
        <dsp:cNvPr id="0" name=""/>
        <dsp:cNvSpPr/>
      </dsp:nvSpPr>
      <dsp:spPr>
        <a:xfrm rot="5400000">
          <a:off x="4154073" y="-301355"/>
          <a:ext cx="1021120" cy="712993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Y goes on a holiday</a:t>
          </a:r>
          <a:endParaRPr lang="en-U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2100" kern="1200" dirty="0" smtClean="0"/>
            <a:t>No evidence of client advised as to who was acting on Y’s behalf during his </a:t>
          </a:r>
          <a:r>
            <a:rPr lang="en-US" sz="2100" kern="1200" dirty="0" err="1" smtClean="0"/>
            <a:t>fholiday</a:t>
          </a:r>
          <a:endParaRPr lang="en-US" sz="2100" kern="1200" dirty="0"/>
        </a:p>
      </dsp:txBody>
      <dsp:txXfrm rot="5400000">
        <a:off x="4154073" y="-301355"/>
        <a:ext cx="1021120" cy="712993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2C4344-077E-4B9B-88B1-1BFE25DA7582}">
      <dsp:nvSpPr>
        <dsp:cNvPr id="0" name=""/>
        <dsp:cNvSpPr/>
      </dsp:nvSpPr>
      <dsp:spPr>
        <a:xfrm rot="5400000">
          <a:off x="-345230" y="348422"/>
          <a:ext cx="2301533" cy="161107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7</a:t>
          </a:r>
          <a:endParaRPr lang="en-US" sz="4400" kern="1200" dirty="0"/>
        </a:p>
      </dsp:txBody>
      <dsp:txXfrm rot="5400000">
        <a:off x="-345230" y="348422"/>
        <a:ext cx="2301533" cy="1611073"/>
      </dsp:txXfrm>
    </dsp:sp>
    <dsp:sp modelId="{939366FF-58FC-4298-B280-42A8E5BF7706}">
      <dsp:nvSpPr>
        <dsp:cNvPr id="0" name=""/>
        <dsp:cNvSpPr/>
      </dsp:nvSpPr>
      <dsp:spPr>
        <a:xfrm rot="5400000">
          <a:off x="4172338" y="-2558071"/>
          <a:ext cx="1495997" cy="66185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The colleague in firm not briefed about the letter and strategy B is implemented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No response received from the client regarding Y’s letter</a:t>
          </a:r>
          <a:endParaRPr lang="en-US" sz="1900" kern="1200" dirty="0"/>
        </a:p>
      </dsp:txBody>
      <dsp:txXfrm rot="5400000">
        <a:off x="4172338" y="-2558071"/>
        <a:ext cx="1495997" cy="6618526"/>
      </dsp:txXfrm>
    </dsp:sp>
    <dsp:sp modelId="{F47D96BE-74E4-430B-802F-3CF1CCA2EE0D}">
      <dsp:nvSpPr>
        <dsp:cNvPr id="0" name=""/>
        <dsp:cNvSpPr/>
      </dsp:nvSpPr>
      <dsp:spPr>
        <a:xfrm rot="5400000">
          <a:off x="-345230" y="2364853"/>
          <a:ext cx="2301533" cy="1611073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"/>
                <a:satMod val="255000"/>
              </a:schemeClr>
            </a:gs>
            <a:gs pos="55000">
              <a:schemeClr val="accent1">
                <a:hueOff val="0"/>
                <a:satOff val="0"/>
                <a:lumOff val="0"/>
                <a:alphaOff val="0"/>
                <a:tint val="12000"/>
                <a:satMod val="25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1500" dist="25400" dir="5400000" rotWithShape="0">
            <a:srgbClr val="000000">
              <a:alpha val="40000"/>
            </a:srgbClr>
          </a:outerShdw>
        </a:effectLst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400" kern="1200" dirty="0" smtClean="0"/>
            <a:t>Today</a:t>
          </a:r>
          <a:endParaRPr lang="en-US" sz="4400" kern="1200" dirty="0"/>
        </a:p>
      </dsp:txBody>
      <dsp:txXfrm rot="5400000">
        <a:off x="-345230" y="2364853"/>
        <a:ext cx="2301533" cy="1611073"/>
      </dsp:txXfrm>
    </dsp:sp>
    <dsp:sp modelId="{05C30706-56BE-4361-90EB-A90FD00E9708}">
      <dsp:nvSpPr>
        <dsp:cNvPr id="0" name=""/>
        <dsp:cNvSpPr/>
      </dsp:nvSpPr>
      <dsp:spPr>
        <a:xfrm rot="5400000">
          <a:off x="4172338" y="-541641"/>
          <a:ext cx="1495997" cy="6618526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2065" rIns="12065" bIns="1206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Y left the company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X, a qualified actuary, replaces him and discovers above</a:t>
          </a:r>
          <a:endParaRPr lang="en-US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/>
            <a:t>Y’s interpretation was wrong, Strategy B is more appropriate</a:t>
          </a:r>
          <a:endParaRPr lang="en-US" sz="1900" kern="1200" dirty="0"/>
        </a:p>
      </dsp:txBody>
      <dsp:txXfrm rot="5400000">
        <a:off x="4172338" y="-541641"/>
        <a:ext cx="1495997" cy="6618526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196D63-087C-9F44-88EE-60F251394B5C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583D56-E718-EC47-A1BE-6198FF89A17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1362824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6BB229-CFB2-9147-8891-F2517ACAB5D6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E3E2CE-0A5A-433D-8A13-73B65F9C4C7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619029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3E2CE-0A5A-433D-8A13-73B65F9C4C79}" type="slidenum">
              <a:rPr lang="en-US" smtClean="0"/>
              <a:pPr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917631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3E2CE-0A5A-433D-8A13-73B65F9C4C79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0740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case study specifically mentions that consideration should be taken in scenarios</a:t>
            </a:r>
            <a:r>
              <a:rPr lang="en-US" baseline="0" dirty="0" smtClean="0"/>
              <a:t> where Y is and isn’t an actuary. X is an actuary and is governed by PCS, which clearly state that all clients of an actuarial firm have right to expect highest level of integrity from members of the profession. </a:t>
            </a:r>
          </a:p>
          <a:p>
            <a:r>
              <a:rPr lang="en-US" baseline="0" dirty="0" smtClean="0"/>
              <a:t>So, Y being an actuary should not matter regarding the actions taken for the client. It will, however, matter with regards to X duties in reporting misconduct as required by the PCS.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3E2CE-0A5A-433D-8A13-73B65F9C4C7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While we know in retrospect that</a:t>
            </a:r>
            <a:r>
              <a:rPr lang="en-US" baseline="0" dirty="0" smtClean="0"/>
              <a:t> the advice given was inaccurate, it may not have been that black-and-white in the environment where the regulation had just come out.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On processes:</a:t>
            </a:r>
          </a:p>
          <a:p>
            <a:r>
              <a:rPr lang="en-US" baseline="0" dirty="0" smtClean="0"/>
              <a:t>Some of the questions that can be asked are:[Do you generally wait for client to choose one strategy over another? Was there another </a:t>
            </a:r>
            <a:r>
              <a:rPr lang="en-US" baseline="0" dirty="0" err="1" smtClean="0"/>
              <a:t>touchpoint</a:t>
            </a:r>
            <a:r>
              <a:rPr lang="en-US" baseline="0" dirty="0" smtClean="0"/>
              <a:t> / Consultant Y available for client over phone/etc]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3E2CE-0A5A-433D-8A13-73B65F9C4C7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To</a:t>
            </a:r>
            <a:r>
              <a:rPr lang="en-US" baseline="0" dirty="0" smtClean="0"/>
              <a:t> quote PCS </a:t>
            </a:r>
            <a:r>
              <a:rPr lang="en-US" baseline="0" smtClean="0"/>
              <a:t>sections relevant here.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E3E2CE-0A5A-433D-8A13-73B65F9C4C7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Rectangle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Rectangle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Rectangle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Rectangle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Rounded Rectangle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Rounded Rectangle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Rectangle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BB1E4CC-1F90-A446-B043-DA4104828CA1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r>
              <a:rPr kumimoji="0" lang="en-US" smtClean="0"/>
              <a:t>1</a:t>
            </a:r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6B079A-39E5-7443-AD19-157D4A418F5F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A9F616-D2F3-0A44-B8C3-34774DD9A413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E53B1-5A8D-7045-A9A6-4775DCCD3946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2A1FC-68E6-FD46-BED3-6FB406D33BA0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DC23E-F295-F440-9FB0-D47E046E427C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algn="l" eaLnBrk="1" latinLnBrk="0" hangingPunct="1"/>
            <a:fld id="{3CF80E96-1C8D-7E4C-AEE8-732FFE141EA2}" type="datetime1">
              <a:rPr lang="en-IN" smtClean="0"/>
              <a:pPr algn="l" eaLnBrk="1" latinLnBrk="0" hangingPunct="1"/>
              <a:t>12/11/2012</a:t>
            </a:fld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pPr algn="r" eaLnBrk="1" latinLnBrk="0" hangingPunct="1"/>
            <a:fld id="{96652B35-718D-4E28-AFEB-B694A3B357E8}" type="slidenum">
              <a:rPr kumimoji="0" lang="en-US" smtClean="0"/>
              <a:pPr algn="r" eaLnBrk="1" latinLnBrk="0" hangingPunct="1"/>
              <a:t>‹#›</a:t>
            </a:fld>
            <a:endParaRPr kumimoji="0"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r>
              <a:rPr kumimoji="0" lang="en-US" smtClean="0"/>
              <a:t>1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0DF0924B-A4E8-8648-AE5C-D3FC780EDF17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r>
              <a:rPr kumimoji="0" lang="en-US" smtClean="0"/>
              <a:t>1</a:t>
            </a:r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BDB90-85D0-424C-9CCF-6686C1CFACFD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14652E-3D14-804A-8FF4-1E9AE6EE5E9C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FE0A2C-7D3E-FF4E-9E7F-35AE719C1647}" type="datetime1">
              <a:rPr lang="en-IN" smtClean="0"/>
              <a:pPr/>
              <a:t>12/11/2012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0" lang="en-US" smtClean="0"/>
              <a:t>1</a:t>
            </a:r>
            <a:endParaRPr kumimoji="0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Rectangle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Rectangle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Rectangle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Rectangle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Rounded Rectangle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Rounded Rectangle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Rectangle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Rectangle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Rectangle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Rectangle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Rectangle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Rectangle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l" eaLnBrk="1" latinLnBrk="0" hangingPunct="1"/>
            <a:fld id="{538D46D3-6547-B240-9B71-EC03192621A4}" type="datetime1">
              <a:rPr lang="en-IN" smtClean="0"/>
              <a:pPr algn="l" eaLnBrk="1" latinLnBrk="0" hangingPunct="1"/>
              <a:t>12/11/2012</a:t>
            </a:fld>
            <a:endParaRPr lang="en-US" sz="800" dirty="0">
              <a:solidFill>
                <a:schemeClr val="accent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pPr algn="r" eaLnBrk="1" latinLnBrk="0" hangingPunct="1"/>
            <a:r>
              <a:rPr kumimoji="0" lang="en-US" sz="800" smtClean="0">
                <a:solidFill>
                  <a:schemeClr val="accent2"/>
                </a:solidFill>
              </a:rPr>
              <a:t>1</a:t>
            </a:r>
            <a:endParaRPr kumimoji="0" lang="en-US" sz="800" dirty="0">
              <a:solidFill>
                <a:schemeClr val="accent2"/>
              </a:solidFill>
            </a:endParaRP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248400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chemeClr val="tx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96652B35-718D-4E28-AFEB-B694A3B357E8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838201"/>
            <a:ext cx="8382000" cy="2133599"/>
          </a:xfrm>
        </p:spPr>
        <p:txBody>
          <a:bodyPr>
            <a:normAutofit/>
          </a:bodyPr>
          <a:lstStyle/>
          <a:p>
            <a:r>
              <a:rPr lang="en-US" dirty="0" smtClean="0"/>
              <a:t>18</a:t>
            </a:r>
            <a:r>
              <a:rPr lang="en-US" baseline="30000" dirty="0" smtClean="0"/>
              <a:t>th</a:t>
            </a:r>
            <a:r>
              <a:rPr lang="en-US" dirty="0" smtClean="0"/>
              <a:t> IFS, 13-14, December, 2012 – Case Study on Wrongful Investment Advice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4876800"/>
            <a:ext cx="7543800" cy="1752600"/>
          </a:xfrm>
        </p:spPr>
        <p:txBody>
          <a:bodyPr/>
          <a:lstStyle/>
          <a:p>
            <a:pPr algn="r"/>
            <a:r>
              <a:rPr lang="en-US" dirty="0" smtClean="0"/>
              <a:t>Hardik Thakkar</a:t>
            </a:r>
          </a:p>
          <a:p>
            <a:pPr algn="r"/>
            <a:r>
              <a:rPr lang="en-US" dirty="0" smtClean="0"/>
              <a:t>Assisted by: </a:t>
            </a:r>
            <a:r>
              <a:rPr lang="en-US" dirty="0" err="1" smtClean="0"/>
              <a:t>Ritobrata</a:t>
            </a:r>
            <a:r>
              <a:rPr lang="en-US" dirty="0" smtClean="0"/>
              <a:t> Sarkar</a:t>
            </a:r>
          </a:p>
          <a:p>
            <a:pPr algn="r"/>
            <a:r>
              <a:rPr lang="en-US" dirty="0" smtClean="0"/>
              <a:t>Guide: Liyaquat Khan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Unknowns (continued)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lphaLcPeriod" startAt="3"/>
            </a:pPr>
            <a:r>
              <a:rPr lang="en-US" dirty="0" smtClean="0"/>
              <a:t>Y’s holiday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Usual protocol followed in the firm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Y’s availability while on holiday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9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3141386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066801"/>
            <a:ext cx="7772400" cy="4267200"/>
          </a:xfrm>
          <a:ln>
            <a:solidFill>
              <a:schemeClr val="accent6">
                <a:lumMod val="40000"/>
                <a:lumOff val="60000"/>
                <a:alpha val="0"/>
              </a:schemeClr>
            </a:solidFill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Background</a:t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Key Observations</a:t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Possible Action Plan</a:t>
            </a:r>
            <a:br>
              <a:rPr lang="en-US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u="sng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10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36511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Y an actuary?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Does it matter?</a:t>
            </a:r>
          </a:p>
          <a:p>
            <a:pPr marL="982980" lvl="1" indent="-571500">
              <a:buFont typeface="+mj-lt"/>
              <a:buAutoNum type="alphaLcPeriod"/>
            </a:pPr>
            <a:r>
              <a:rPr lang="en-US" dirty="0" smtClean="0"/>
              <a:t>For actions taken towards communicating to the client and protecting the client’s interests – NO</a:t>
            </a:r>
          </a:p>
          <a:p>
            <a:pPr marL="982980" lvl="1" indent="-571500">
              <a:buFont typeface="+mj-lt"/>
              <a:buAutoNum type="alphaLcPeriod"/>
            </a:pPr>
            <a:r>
              <a:rPr lang="en-US" dirty="0" smtClean="0"/>
              <a:t>For X’s professional obligations towards breach of professional guidance by other members - YES</a:t>
            </a:r>
          </a:p>
          <a:p>
            <a:pPr marL="982980" lvl="1" indent="-571500">
              <a:buFont typeface="+mj-lt"/>
              <a:buAutoNum type="alphaLcPeriod"/>
            </a:pPr>
            <a:r>
              <a:rPr lang="en-US" dirty="0" smtClean="0"/>
              <a:t>Should also see obligations towards other professional bodies and regulatory framework under which the consultancy firm operates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11</a:t>
            </a:fld>
            <a:endParaRPr kumimoji="0" lang="en-US"/>
          </a:p>
        </p:txBody>
      </p:sp>
      <p:sp>
        <p:nvSpPr>
          <p:cNvPr id="8" name="TextBox 7"/>
          <p:cNvSpPr txBox="1"/>
          <p:nvPr/>
        </p:nvSpPr>
        <p:spPr>
          <a:xfrm>
            <a:off x="6502400" y="61468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Preliminary Investigations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On the advice given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Basis of the advice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Reasons not to get peer reviewed</a:t>
            </a:r>
          </a:p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On the implementation gap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Processes followed in the firm</a:t>
            </a:r>
          </a:p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Other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Material differences between strategy A and B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12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Preliminary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Actions of Y justified given the context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Write to client explaining the past events and reasons for the same</a:t>
            </a:r>
          </a:p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Actions of Y do not appear justified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Contact Y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Learn his side of story</a:t>
            </a:r>
          </a:p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If not convinced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Write to client explaining the past events, and checks put in place to prevent repetition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Explore possibility of reporting to the profession if Y is an actuary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13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83355914"/>
              </p:ext>
            </p:extLst>
          </p:nvPr>
        </p:nvGraphicFramePr>
        <p:xfrm>
          <a:off x="609600" y="1828800"/>
          <a:ext cx="8077200" cy="47450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14</a:t>
            </a:fld>
            <a:endParaRPr kumimoji="0"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Decision Tree – Possible Action Plan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Questions/Discussions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15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066801"/>
            <a:ext cx="7772400" cy="4267200"/>
          </a:xfrm>
          <a:ln>
            <a:solidFill>
              <a:schemeClr val="accent6">
                <a:lumMod val="40000"/>
                <a:lumOff val="60000"/>
                <a:alpha val="0"/>
              </a:schemeClr>
            </a:solidFill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Background</a:t>
            </a: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Key Observations</a:t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Possible Action Plan</a:t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1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177970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of the case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Consultant X, a qualified actuary, takes over responsibilities of Consultant Y when he leaves the consultancy.</a:t>
            </a:r>
          </a:p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Y was advising trustees of a pension fund.</a:t>
            </a:r>
          </a:p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X is concerned with respect to Y’s actions towards this client before his departure.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2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1762844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87409131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3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Timeline(continued)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637934207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4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Timeline(continued)</a:t>
            </a:r>
            <a:endParaRPr lang="en-US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977265067"/>
              </p:ext>
            </p:extLst>
          </p:nvPr>
        </p:nvGraphicFramePr>
        <p:xfrm>
          <a:off x="457200" y="2249488"/>
          <a:ext cx="8229600" cy="43243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5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1066801"/>
            <a:ext cx="7772400" cy="4267200"/>
          </a:xfrm>
          <a:ln>
            <a:solidFill>
              <a:schemeClr val="accent6">
                <a:lumMod val="40000"/>
                <a:lumOff val="60000"/>
                <a:alpha val="0"/>
              </a:schemeClr>
            </a:solidFill>
          </a:ln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Background</a:t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u="sng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Key Observations</a:t>
            </a: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Possible Action Plan</a:t>
            </a:r>
            <a:br>
              <a:rPr lang="en-US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en-US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6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xmlns="" val="852017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Contentious Issues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Y’s advice on Strategy A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Inappropriate (in retrospect)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Did not get them peer reviewed</a:t>
            </a:r>
          </a:p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Implementation of strategy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Delegated to a new person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Client not informed about point of contact when Y was on holiday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The person implementing strategy seemingly not informed about regulatory impact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7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Unknowns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On advice given by Y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Was the letter recommending Strategy A received?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If yes, was it expected to be implemented?</a:t>
            </a:r>
          </a:p>
          <a:p>
            <a:pPr marL="624078" indent="-514350">
              <a:buFont typeface="+mj-lt"/>
              <a:buAutoNum type="alphaLcPeriod"/>
            </a:pPr>
            <a:r>
              <a:rPr lang="en-US" dirty="0" smtClean="0"/>
              <a:t>On Peer Review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Is it mandated by Y’s professional body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Is there an internal process of peer review followed by the firm.</a:t>
            </a:r>
          </a:p>
          <a:p>
            <a:pPr marL="982980" lvl="1" indent="-571500">
              <a:buFont typeface="+mj-lt"/>
              <a:buAutoNum type="romanLcPeriod"/>
            </a:pPr>
            <a:r>
              <a:rPr lang="en-US" dirty="0" smtClean="0"/>
              <a:t>Peer review performed by external consultants or internal personnel.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652B35-718D-4E28-AFEB-B694A3B357E8}" type="slidenum">
              <a:rPr kumimoji="0" lang="en-US" smtClean="0"/>
              <a:pPr/>
              <a:t>8</a:t>
            </a:fld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Urban">
  <a:themeElements>
    <a:clrScheme name="Urban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Urban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Urban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2611</TotalTime>
  <Words>775</Words>
  <Application>Microsoft Office PowerPoint</Application>
  <PresentationFormat>On-screen Show (4:3)</PresentationFormat>
  <Paragraphs>117</Paragraphs>
  <Slides>16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Urban</vt:lpstr>
      <vt:lpstr>18th IFS, 13-14, December, 2012 – Case Study on Wrongful Investment Advice</vt:lpstr>
      <vt:lpstr>Background  Key Observations  Possible Action Plan </vt:lpstr>
      <vt:lpstr>Background of the case</vt:lpstr>
      <vt:lpstr>Timeline</vt:lpstr>
      <vt:lpstr>Timeline(continued)</vt:lpstr>
      <vt:lpstr>Timeline(continued)</vt:lpstr>
      <vt:lpstr>Background  Key Observations  Possible Action Plan </vt:lpstr>
      <vt:lpstr>Contentious Issues</vt:lpstr>
      <vt:lpstr>Unknowns</vt:lpstr>
      <vt:lpstr>Unknowns (continued)</vt:lpstr>
      <vt:lpstr>Background  Key Observations  Possible Action Plan </vt:lpstr>
      <vt:lpstr>Is Y an actuary?</vt:lpstr>
      <vt:lpstr>Preliminary Investigations</vt:lpstr>
      <vt:lpstr>Preliminary findings</vt:lpstr>
      <vt:lpstr>Decision Tree – Possible Action Plan</vt:lpstr>
      <vt:lpstr>Questions/Discussions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IFS 18 – Case Study on Wrongful Investment Advice</dc:title>
  <dc:creator>Hardik</dc:creator>
  <cp:lastModifiedBy>Quintus</cp:lastModifiedBy>
  <cp:revision>40</cp:revision>
  <dcterms:created xsi:type="dcterms:W3CDTF">2012-12-07T09:34:05Z</dcterms:created>
  <dcterms:modified xsi:type="dcterms:W3CDTF">2012-12-11T11:53:26Z</dcterms:modified>
</cp:coreProperties>
</file>